
<file path=[Content_Types].xml><?xml version="1.0" encoding="utf-8"?>
<Types xmlns="http://schemas.openxmlformats.org/package/2006/content-types">
  <Default Extension="xml" ContentType="application/xml"/>
  <Default Extension="rels" ContentType="application/vnd.openxmlformats-package.relationships+xml"/>
  <Default Extension="bin" ContentType="application/vnd.openxmlformats-officedocument.presentationml.printerSettings"/>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showComments="0">
  <p:normalViewPr>
    <p:restoredLeft sz="15620"/>
    <p:restoredTop sz="94660"/>
  </p:normalViewPr>
  <p:slideViewPr>
    <p:cSldViewPr snapToGrid="0">
      <p:cViewPr varScale="1">
        <p:scale>
          <a:sx n="99" d="100"/>
          <a:sy n="99" d="100"/>
        </p:scale>
        <p:origin x="-712" y="-104"/>
      </p:cViewPr>
      <p:guideLst>
        <p:guide orient="horz" pos="162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notesMaster" Target="notesMasters/notesMaster1.xml"/><Relationship Id="rId16" Type="http://schemas.openxmlformats.org/officeDocument/2006/relationships/printerSettings" Target="printerSettings/printerSettings1.bin"/><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255516825"/>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
        <p:cNvGrpSpPr/>
        <p:nvPr/>
      </p:nvGrpSpPr>
      <p:grpSpPr>
        <a:xfrm>
          <a:off x="0" y="0"/>
          <a:ext cx="0" cy="0"/>
          <a:chOff x="0" y="0"/>
          <a:chExt cx="0" cy="0"/>
        </a:xfrm>
      </p:grpSpPr>
      <p:sp>
        <p:nvSpPr>
          <p:cNvPr id="56" name="Google Shape;56;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7" name="Google Shape;57;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Google Shape;110;g93ccece3bc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1" name="Google Shape;111;g93ccece3bc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g9712626999_5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7" name="Google Shape;117;g9712626999_5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g97e80d6969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3" name="Google Shape;123;g97e80d6969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Google Shape;128;g97e80d6969_0_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9" name="Google Shape;129;g97e80d6969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Google Shape;62;g9122f4b2a7_0_5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3" name="Google Shape;63;g9122f4b2a7_0_5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Doer juxtaposes Werner’s and Jutta’s physical description of “snowy” white hair with the surrounding “bottomland of soot” to emphasize their purity and innocence amongst the darkness. Orphaned and poor, Jutta and Werner, even in the midst of the death of their parents and the war coming, demonstrate their innocence as they happily bring back their meager and “paltry” treasures to show Frau Elena. Doerr’s imagery of light and dark conveys the incompatibility of the two children with their surroundings, suggesting the incoherence and senseless nature of war and death.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Google Shape;68;g945dde3a4a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9" name="Google Shape;69;g945dde3a4a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The narrator’s hopeless description of Zollverein, in Anthony Doerr’s </a:t>
            </a:r>
            <a:r>
              <a:rPr lang="en" i="1"/>
              <a:t>All the Light We Cannot See</a:t>
            </a:r>
            <a:r>
              <a:rPr lang="en"/>
              <a:t>, suggests that this is a place one never escapes. Images of “skeleton hands” shoving “up from the underworld” and the “black skulls” of the miners convey feelings of death and devastation. These dark images establish almost a hellish tone, depicting fear that the hands coming from the underworld might snatch and drag a person below. Trees, which typically symbolize life and growth, stand leafless--already dead or dying as the miners “shuffle” zombie-like to their homes. Clearly, the narrator demonstrates Werner’s separation from his environment as he cheerfully “chirps” greetings at the men who only ignore him. This juxtaposition of a happy, “snowy-haired” boy surrounded by this dark setting illuminate the need for Werner to escape before he is entirely trapped. As a child, he has been able to maintain life and hope, but, once an adult, the mines wait hungrily for him.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g945dde3a4a_0_1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5" name="Google Shape;75;g945dde3a4a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g945dde3a4a_0_1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1" name="Google Shape;81;g945dde3a4a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92c4e8f1f1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7" name="Google Shape;87;g92c4e8f1f1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Google Shape;92;g92d5822f11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3" name="Google Shape;93;g92d5822f11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g960d10c402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9" name="Google Shape;99;g960d10c402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p:cNvGrpSpPr/>
        <p:nvPr/>
      </p:nvGrpSpPr>
      <p:grpSpPr>
        <a:xfrm>
          <a:off x="0" y="0"/>
          <a:ext cx="0" cy="0"/>
          <a:chOff x="0" y="0"/>
          <a:chExt cx="0" cy="0"/>
        </a:xfrm>
      </p:grpSpPr>
      <p:sp>
        <p:nvSpPr>
          <p:cNvPr id="104" name="Google Shape;104;g93ccece3bc_0_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5" name="Google Shape;105;g93ccece3bc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p:nvPr/>
        </p:nvSpPr>
        <p:spPr>
          <a:xfrm>
            <a:off x="2749050" y="748800"/>
            <a:ext cx="3645900" cy="36459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1;p2"/>
          <p:cNvSpPr/>
          <p:nvPr/>
        </p:nvSpPr>
        <p:spPr>
          <a:xfrm>
            <a:off x="2992950" y="992700"/>
            <a:ext cx="3158100" cy="3158100"/>
          </a:xfrm>
          <a:prstGeom prst="rect">
            <a:avLst/>
          </a:prstGeom>
          <a:noFill/>
          <a:ln w="28575" cap="flat" cmpd="sng">
            <a:solidFill>
              <a:schemeClr val="lt1"/>
            </a:solidFill>
            <a:prstDash val="solid"/>
            <a:miter lim="8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txBox="1">
            <a:spLocks noGrp="1"/>
          </p:cNvSpPr>
          <p:nvPr>
            <p:ph type="ctrTitle"/>
          </p:nvPr>
        </p:nvSpPr>
        <p:spPr>
          <a:xfrm>
            <a:off x="3096250" y="1627200"/>
            <a:ext cx="2951400" cy="1584300"/>
          </a:xfrm>
          <a:prstGeom prst="rect">
            <a:avLst/>
          </a:prstGeom>
        </p:spPr>
        <p:txBody>
          <a:bodyPr spcFirstLastPara="1" wrap="square" lIns="91425" tIns="91425" rIns="91425" bIns="91425" anchor="ctr" anchorCtr="0">
            <a:noAutofit/>
          </a:bodyPr>
          <a:lstStyle>
            <a:lvl1pPr lvl="0" algn="ctr">
              <a:spcBef>
                <a:spcPts val="0"/>
              </a:spcBef>
              <a:spcAft>
                <a:spcPts val="0"/>
              </a:spcAft>
              <a:buClr>
                <a:schemeClr val="lt1"/>
              </a:buClr>
              <a:buSzPts val="3200"/>
              <a:buFont typeface="Lato"/>
              <a:buNone/>
              <a:defRPr>
                <a:solidFill>
                  <a:schemeClr val="lt1"/>
                </a:solidFill>
                <a:latin typeface="Lato"/>
                <a:ea typeface="Lato"/>
                <a:cs typeface="Lato"/>
                <a:sym typeface="Lato"/>
              </a:defRPr>
            </a:lvl1pPr>
            <a:lvl2pPr lvl="1" algn="ctr">
              <a:spcBef>
                <a:spcPts val="0"/>
              </a:spcBef>
              <a:spcAft>
                <a:spcPts val="0"/>
              </a:spcAft>
              <a:buClr>
                <a:schemeClr val="lt1"/>
              </a:buClr>
              <a:buSzPts val="3200"/>
              <a:buFont typeface="Lato"/>
              <a:buNone/>
              <a:defRPr>
                <a:solidFill>
                  <a:schemeClr val="lt1"/>
                </a:solidFill>
                <a:latin typeface="Lato"/>
                <a:ea typeface="Lato"/>
                <a:cs typeface="Lato"/>
                <a:sym typeface="Lato"/>
              </a:defRPr>
            </a:lvl2pPr>
            <a:lvl3pPr lvl="2" algn="ctr">
              <a:spcBef>
                <a:spcPts val="0"/>
              </a:spcBef>
              <a:spcAft>
                <a:spcPts val="0"/>
              </a:spcAft>
              <a:buClr>
                <a:schemeClr val="lt1"/>
              </a:buClr>
              <a:buSzPts val="3200"/>
              <a:buFont typeface="Lato"/>
              <a:buNone/>
              <a:defRPr>
                <a:solidFill>
                  <a:schemeClr val="lt1"/>
                </a:solidFill>
                <a:latin typeface="Lato"/>
                <a:ea typeface="Lato"/>
                <a:cs typeface="Lato"/>
                <a:sym typeface="Lato"/>
              </a:defRPr>
            </a:lvl3pPr>
            <a:lvl4pPr lvl="3" algn="ctr">
              <a:spcBef>
                <a:spcPts val="0"/>
              </a:spcBef>
              <a:spcAft>
                <a:spcPts val="0"/>
              </a:spcAft>
              <a:buClr>
                <a:schemeClr val="lt1"/>
              </a:buClr>
              <a:buSzPts val="3200"/>
              <a:buFont typeface="Lato"/>
              <a:buNone/>
              <a:defRPr>
                <a:solidFill>
                  <a:schemeClr val="lt1"/>
                </a:solidFill>
                <a:latin typeface="Lato"/>
                <a:ea typeface="Lato"/>
                <a:cs typeface="Lato"/>
                <a:sym typeface="Lato"/>
              </a:defRPr>
            </a:lvl4pPr>
            <a:lvl5pPr lvl="4" algn="ctr">
              <a:spcBef>
                <a:spcPts val="0"/>
              </a:spcBef>
              <a:spcAft>
                <a:spcPts val="0"/>
              </a:spcAft>
              <a:buClr>
                <a:schemeClr val="lt1"/>
              </a:buClr>
              <a:buSzPts val="3200"/>
              <a:buFont typeface="Lato"/>
              <a:buNone/>
              <a:defRPr>
                <a:solidFill>
                  <a:schemeClr val="lt1"/>
                </a:solidFill>
                <a:latin typeface="Lato"/>
                <a:ea typeface="Lato"/>
                <a:cs typeface="Lato"/>
                <a:sym typeface="Lato"/>
              </a:defRPr>
            </a:lvl5pPr>
            <a:lvl6pPr lvl="5" algn="ctr">
              <a:spcBef>
                <a:spcPts val="0"/>
              </a:spcBef>
              <a:spcAft>
                <a:spcPts val="0"/>
              </a:spcAft>
              <a:buClr>
                <a:schemeClr val="lt1"/>
              </a:buClr>
              <a:buSzPts val="3200"/>
              <a:buFont typeface="Lato"/>
              <a:buNone/>
              <a:defRPr>
                <a:solidFill>
                  <a:schemeClr val="lt1"/>
                </a:solidFill>
                <a:latin typeface="Lato"/>
                <a:ea typeface="Lato"/>
                <a:cs typeface="Lato"/>
                <a:sym typeface="Lato"/>
              </a:defRPr>
            </a:lvl6pPr>
            <a:lvl7pPr lvl="6" algn="ctr">
              <a:spcBef>
                <a:spcPts val="0"/>
              </a:spcBef>
              <a:spcAft>
                <a:spcPts val="0"/>
              </a:spcAft>
              <a:buClr>
                <a:schemeClr val="lt1"/>
              </a:buClr>
              <a:buSzPts val="3200"/>
              <a:buFont typeface="Lato"/>
              <a:buNone/>
              <a:defRPr>
                <a:solidFill>
                  <a:schemeClr val="lt1"/>
                </a:solidFill>
                <a:latin typeface="Lato"/>
                <a:ea typeface="Lato"/>
                <a:cs typeface="Lato"/>
                <a:sym typeface="Lato"/>
              </a:defRPr>
            </a:lvl7pPr>
            <a:lvl8pPr lvl="7" algn="ctr">
              <a:spcBef>
                <a:spcPts val="0"/>
              </a:spcBef>
              <a:spcAft>
                <a:spcPts val="0"/>
              </a:spcAft>
              <a:buClr>
                <a:schemeClr val="lt1"/>
              </a:buClr>
              <a:buSzPts val="3200"/>
              <a:buFont typeface="Lato"/>
              <a:buNone/>
              <a:defRPr>
                <a:solidFill>
                  <a:schemeClr val="lt1"/>
                </a:solidFill>
                <a:latin typeface="Lato"/>
                <a:ea typeface="Lato"/>
                <a:cs typeface="Lato"/>
                <a:sym typeface="Lato"/>
              </a:defRPr>
            </a:lvl8pPr>
            <a:lvl9pPr lvl="8" algn="ctr">
              <a:spcBef>
                <a:spcPts val="0"/>
              </a:spcBef>
              <a:spcAft>
                <a:spcPts val="0"/>
              </a:spcAft>
              <a:buClr>
                <a:schemeClr val="lt1"/>
              </a:buClr>
              <a:buSzPts val="3200"/>
              <a:buFont typeface="Lato"/>
              <a:buNone/>
              <a:defRPr>
                <a:solidFill>
                  <a:schemeClr val="lt1"/>
                </a:solidFill>
                <a:latin typeface="Lato"/>
                <a:ea typeface="Lato"/>
                <a:cs typeface="Lato"/>
                <a:sym typeface="Lato"/>
              </a:defRPr>
            </a:lvl9pPr>
          </a:lstStyle>
          <a:p>
            <a:endParaRPr/>
          </a:p>
        </p:txBody>
      </p:sp>
      <p:sp>
        <p:nvSpPr>
          <p:cNvPr id="13" name="Google Shape;13;p2"/>
          <p:cNvSpPr txBox="1">
            <a:spLocks noGrp="1"/>
          </p:cNvSpPr>
          <p:nvPr>
            <p:ph type="subTitle" idx="1"/>
          </p:nvPr>
        </p:nvSpPr>
        <p:spPr>
          <a:xfrm>
            <a:off x="3096363" y="3266930"/>
            <a:ext cx="2951400" cy="701400"/>
          </a:xfrm>
          <a:prstGeom prst="rect">
            <a:avLst/>
          </a:prstGeom>
        </p:spPr>
        <p:txBody>
          <a:bodyPr spcFirstLastPara="1" wrap="square" lIns="91425" tIns="91425" rIns="91425" bIns="91425" anchor="b" anchorCtr="0">
            <a:noAutofit/>
          </a:bodyPr>
          <a:lstStyle>
            <a:lvl1pPr lvl="0" algn="ctr">
              <a:lnSpc>
                <a:spcPct val="100000"/>
              </a:lnSpc>
              <a:spcBef>
                <a:spcPts val="0"/>
              </a:spcBef>
              <a:spcAft>
                <a:spcPts val="0"/>
              </a:spcAft>
              <a:buClr>
                <a:schemeClr val="lt1"/>
              </a:buClr>
              <a:buSzPts val="1800"/>
              <a:buFont typeface="Playfair Display"/>
              <a:buNone/>
              <a:defRPr b="1">
                <a:solidFill>
                  <a:schemeClr val="lt1"/>
                </a:solidFill>
                <a:latin typeface="Playfair Display"/>
                <a:ea typeface="Playfair Display"/>
                <a:cs typeface="Playfair Display"/>
                <a:sym typeface="Playfair Display"/>
              </a:defRPr>
            </a:lvl1pPr>
            <a:lvl2pPr lvl="1" algn="ctr">
              <a:lnSpc>
                <a:spcPct val="100000"/>
              </a:lnSpc>
              <a:spcBef>
                <a:spcPts val="0"/>
              </a:spcBef>
              <a:spcAft>
                <a:spcPts val="0"/>
              </a:spcAft>
              <a:buClr>
                <a:schemeClr val="lt1"/>
              </a:buClr>
              <a:buSzPts val="1800"/>
              <a:buFont typeface="Playfair Display"/>
              <a:buNone/>
              <a:defRPr sz="1800" b="1">
                <a:solidFill>
                  <a:schemeClr val="lt1"/>
                </a:solidFill>
                <a:latin typeface="Playfair Display"/>
                <a:ea typeface="Playfair Display"/>
                <a:cs typeface="Playfair Display"/>
                <a:sym typeface="Playfair Display"/>
              </a:defRPr>
            </a:lvl2pPr>
            <a:lvl3pPr lvl="2" algn="ctr">
              <a:lnSpc>
                <a:spcPct val="100000"/>
              </a:lnSpc>
              <a:spcBef>
                <a:spcPts val="0"/>
              </a:spcBef>
              <a:spcAft>
                <a:spcPts val="0"/>
              </a:spcAft>
              <a:buClr>
                <a:schemeClr val="lt1"/>
              </a:buClr>
              <a:buSzPts val="1800"/>
              <a:buFont typeface="Playfair Display"/>
              <a:buNone/>
              <a:defRPr sz="1800" b="1">
                <a:solidFill>
                  <a:schemeClr val="lt1"/>
                </a:solidFill>
                <a:latin typeface="Playfair Display"/>
                <a:ea typeface="Playfair Display"/>
                <a:cs typeface="Playfair Display"/>
                <a:sym typeface="Playfair Display"/>
              </a:defRPr>
            </a:lvl3pPr>
            <a:lvl4pPr lvl="3" algn="ctr">
              <a:lnSpc>
                <a:spcPct val="100000"/>
              </a:lnSpc>
              <a:spcBef>
                <a:spcPts val="0"/>
              </a:spcBef>
              <a:spcAft>
                <a:spcPts val="0"/>
              </a:spcAft>
              <a:buClr>
                <a:schemeClr val="lt1"/>
              </a:buClr>
              <a:buSzPts val="1800"/>
              <a:buFont typeface="Playfair Display"/>
              <a:buNone/>
              <a:defRPr sz="1800" b="1">
                <a:solidFill>
                  <a:schemeClr val="lt1"/>
                </a:solidFill>
                <a:latin typeface="Playfair Display"/>
                <a:ea typeface="Playfair Display"/>
                <a:cs typeface="Playfair Display"/>
                <a:sym typeface="Playfair Display"/>
              </a:defRPr>
            </a:lvl4pPr>
            <a:lvl5pPr lvl="4" algn="ctr">
              <a:lnSpc>
                <a:spcPct val="100000"/>
              </a:lnSpc>
              <a:spcBef>
                <a:spcPts val="0"/>
              </a:spcBef>
              <a:spcAft>
                <a:spcPts val="0"/>
              </a:spcAft>
              <a:buClr>
                <a:schemeClr val="lt1"/>
              </a:buClr>
              <a:buSzPts val="1800"/>
              <a:buFont typeface="Playfair Display"/>
              <a:buNone/>
              <a:defRPr sz="1800" b="1">
                <a:solidFill>
                  <a:schemeClr val="lt1"/>
                </a:solidFill>
                <a:latin typeface="Playfair Display"/>
                <a:ea typeface="Playfair Display"/>
                <a:cs typeface="Playfair Display"/>
                <a:sym typeface="Playfair Display"/>
              </a:defRPr>
            </a:lvl5pPr>
            <a:lvl6pPr lvl="5" algn="ctr">
              <a:lnSpc>
                <a:spcPct val="100000"/>
              </a:lnSpc>
              <a:spcBef>
                <a:spcPts val="0"/>
              </a:spcBef>
              <a:spcAft>
                <a:spcPts val="0"/>
              </a:spcAft>
              <a:buClr>
                <a:schemeClr val="lt1"/>
              </a:buClr>
              <a:buSzPts val="1800"/>
              <a:buFont typeface="Playfair Display"/>
              <a:buNone/>
              <a:defRPr sz="1800" b="1">
                <a:solidFill>
                  <a:schemeClr val="lt1"/>
                </a:solidFill>
                <a:latin typeface="Playfair Display"/>
                <a:ea typeface="Playfair Display"/>
                <a:cs typeface="Playfair Display"/>
                <a:sym typeface="Playfair Display"/>
              </a:defRPr>
            </a:lvl6pPr>
            <a:lvl7pPr lvl="6" algn="ctr">
              <a:lnSpc>
                <a:spcPct val="100000"/>
              </a:lnSpc>
              <a:spcBef>
                <a:spcPts val="0"/>
              </a:spcBef>
              <a:spcAft>
                <a:spcPts val="0"/>
              </a:spcAft>
              <a:buClr>
                <a:schemeClr val="lt1"/>
              </a:buClr>
              <a:buSzPts val="1800"/>
              <a:buFont typeface="Playfair Display"/>
              <a:buNone/>
              <a:defRPr sz="1800" b="1">
                <a:solidFill>
                  <a:schemeClr val="lt1"/>
                </a:solidFill>
                <a:latin typeface="Playfair Display"/>
                <a:ea typeface="Playfair Display"/>
                <a:cs typeface="Playfair Display"/>
                <a:sym typeface="Playfair Display"/>
              </a:defRPr>
            </a:lvl7pPr>
            <a:lvl8pPr lvl="7" algn="ctr">
              <a:lnSpc>
                <a:spcPct val="100000"/>
              </a:lnSpc>
              <a:spcBef>
                <a:spcPts val="0"/>
              </a:spcBef>
              <a:spcAft>
                <a:spcPts val="0"/>
              </a:spcAft>
              <a:buClr>
                <a:schemeClr val="lt1"/>
              </a:buClr>
              <a:buSzPts val="1800"/>
              <a:buFont typeface="Playfair Display"/>
              <a:buNone/>
              <a:defRPr sz="1800" b="1">
                <a:solidFill>
                  <a:schemeClr val="lt1"/>
                </a:solidFill>
                <a:latin typeface="Playfair Display"/>
                <a:ea typeface="Playfair Display"/>
                <a:cs typeface="Playfair Display"/>
                <a:sym typeface="Playfair Display"/>
              </a:defRPr>
            </a:lvl8pPr>
            <a:lvl9pPr lvl="8" algn="ctr">
              <a:lnSpc>
                <a:spcPct val="100000"/>
              </a:lnSpc>
              <a:spcBef>
                <a:spcPts val="0"/>
              </a:spcBef>
              <a:spcAft>
                <a:spcPts val="0"/>
              </a:spcAft>
              <a:buClr>
                <a:schemeClr val="lt1"/>
              </a:buClr>
              <a:buSzPts val="1800"/>
              <a:buFont typeface="Playfair Display"/>
              <a:buNone/>
              <a:defRPr sz="1800" b="1">
                <a:solidFill>
                  <a:schemeClr val="lt1"/>
                </a:solidFill>
                <a:latin typeface="Playfair Display"/>
                <a:ea typeface="Playfair Display"/>
                <a:cs typeface="Playfair Display"/>
                <a:sym typeface="Playfair Display"/>
              </a:defRPr>
            </a:lvl9pPr>
          </a:lstStyle>
          <a:p>
            <a:endParaRPr/>
          </a:p>
        </p:txBody>
      </p:sp>
      <p:sp>
        <p:nvSpPr>
          <p:cNvPr id="14" name="Google Shape;14;p2"/>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8"/>
        <p:cNvGrpSpPr/>
        <p:nvPr/>
      </p:nvGrpSpPr>
      <p:grpSpPr>
        <a:xfrm>
          <a:off x="0" y="0"/>
          <a:ext cx="0" cy="0"/>
          <a:chOff x="0" y="0"/>
          <a:chExt cx="0" cy="0"/>
        </a:xfrm>
      </p:grpSpPr>
      <p:sp>
        <p:nvSpPr>
          <p:cNvPr id="49" name="Google Shape;49;p11"/>
          <p:cNvSpPr/>
          <p:nvPr/>
        </p:nvSpPr>
        <p:spPr>
          <a:xfrm>
            <a:off x="0" y="5045700"/>
            <a:ext cx="9144000" cy="978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50;p11"/>
          <p:cNvSpPr txBox="1">
            <a:spLocks noGrp="1"/>
          </p:cNvSpPr>
          <p:nvPr>
            <p:ph type="title" hasCustomPrompt="1"/>
          </p:nvPr>
        </p:nvSpPr>
        <p:spPr>
          <a:xfrm>
            <a:off x="311700" y="1233100"/>
            <a:ext cx="8520600" cy="1610100"/>
          </a:xfrm>
          <a:prstGeom prst="rect">
            <a:avLst/>
          </a:prstGeom>
        </p:spPr>
        <p:txBody>
          <a:bodyPr spcFirstLastPara="1" wrap="square" lIns="91425" tIns="91425" rIns="91425" bIns="91425" anchor="b" anchorCtr="0">
            <a:noAutofit/>
          </a:bodyPr>
          <a:lstStyle>
            <a:lvl1pPr lvl="0" algn="ctr">
              <a:spcBef>
                <a:spcPts val="0"/>
              </a:spcBef>
              <a:spcAft>
                <a:spcPts val="0"/>
              </a:spcAft>
              <a:buSzPts val="10000"/>
              <a:buFont typeface="Lato"/>
              <a:buNone/>
              <a:defRPr sz="10000">
                <a:latin typeface="Lato"/>
                <a:ea typeface="Lato"/>
                <a:cs typeface="Lato"/>
                <a:sym typeface="Lato"/>
              </a:defRPr>
            </a:lvl1pPr>
            <a:lvl2pPr lvl="1" algn="ctr">
              <a:spcBef>
                <a:spcPts val="0"/>
              </a:spcBef>
              <a:spcAft>
                <a:spcPts val="0"/>
              </a:spcAft>
              <a:buSzPts val="10000"/>
              <a:buFont typeface="Lato"/>
              <a:buNone/>
              <a:defRPr sz="10000">
                <a:latin typeface="Lato"/>
                <a:ea typeface="Lato"/>
                <a:cs typeface="Lato"/>
                <a:sym typeface="Lato"/>
              </a:defRPr>
            </a:lvl2pPr>
            <a:lvl3pPr lvl="2" algn="ctr">
              <a:spcBef>
                <a:spcPts val="0"/>
              </a:spcBef>
              <a:spcAft>
                <a:spcPts val="0"/>
              </a:spcAft>
              <a:buSzPts val="10000"/>
              <a:buFont typeface="Lato"/>
              <a:buNone/>
              <a:defRPr sz="10000">
                <a:latin typeface="Lato"/>
                <a:ea typeface="Lato"/>
                <a:cs typeface="Lato"/>
                <a:sym typeface="Lato"/>
              </a:defRPr>
            </a:lvl3pPr>
            <a:lvl4pPr lvl="3" algn="ctr">
              <a:spcBef>
                <a:spcPts val="0"/>
              </a:spcBef>
              <a:spcAft>
                <a:spcPts val="0"/>
              </a:spcAft>
              <a:buSzPts val="10000"/>
              <a:buFont typeface="Lato"/>
              <a:buNone/>
              <a:defRPr sz="10000">
                <a:latin typeface="Lato"/>
                <a:ea typeface="Lato"/>
                <a:cs typeface="Lato"/>
                <a:sym typeface="Lato"/>
              </a:defRPr>
            </a:lvl4pPr>
            <a:lvl5pPr lvl="4" algn="ctr">
              <a:spcBef>
                <a:spcPts val="0"/>
              </a:spcBef>
              <a:spcAft>
                <a:spcPts val="0"/>
              </a:spcAft>
              <a:buSzPts val="10000"/>
              <a:buFont typeface="Lato"/>
              <a:buNone/>
              <a:defRPr sz="10000">
                <a:latin typeface="Lato"/>
                <a:ea typeface="Lato"/>
                <a:cs typeface="Lato"/>
                <a:sym typeface="Lato"/>
              </a:defRPr>
            </a:lvl5pPr>
            <a:lvl6pPr lvl="5" algn="ctr">
              <a:spcBef>
                <a:spcPts val="0"/>
              </a:spcBef>
              <a:spcAft>
                <a:spcPts val="0"/>
              </a:spcAft>
              <a:buSzPts val="10000"/>
              <a:buFont typeface="Lato"/>
              <a:buNone/>
              <a:defRPr sz="10000">
                <a:latin typeface="Lato"/>
                <a:ea typeface="Lato"/>
                <a:cs typeface="Lato"/>
                <a:sym typeface="Lato"/>
              </a:defRPr>
            </a:lvl6pPr>
            <a:lvl7pPr lvl="6" algn="ctr">
              <a:spcBef>
                <a:spcPts val="0"/>
              </a:spcBef>
              <a:spcAft>
                <a:spcPts val="0"/>
              </a:spcAft>
              <a:buSzPts val="10000"/>
              <a:buFont typeface="Lato"/>
              <a:buNone/>
              <a:defRPr sz="10000">
                <a:latin typeface="Lato"/>
                <a:ea typeface="Lato"/>
                <a:cs typeface="Lato"/>
                <a:sym typeface="Lato"/>
              </a:defRPr>
            </a:lvl7pPr>
            <a:lvl8pPr lvl="7" algn="ctr">
              <a:spcBef>
                <a:spcPts val="0"/>
              </a:spcBef>
              <a:spcAft>
                <a:spcPts val="0"/>
              </a:spcAft>
              <a:buSzPts val="10000"/>
              <a:buFont typeface="Lato"/>
              <a:buNone/>
              <a:defRPr sz="10000">
                <a:latin typeface="Lato"/>
                <a:ea typeface="Lato"/>
                <a:cs typeface="Lato"/>
                <a:sym typeface="Lato"/>
              </a:defRPr>
            </a:lvl8pPr>
            <a:lvl9pPr lvl="8" algn="ctr">
              <a:spcBef>
                <a:spcPts val="0"/>
              </a:spcBef>
              <a:spcAft>
                <a:spcPts val="0"/>
              </a:spcAft>
              <a:buSzPts val="10000"/>
              <a:buFont typeface="Lato"/>
              <a:buNone/>
              <a:defRPr sz="10000">
                <a:latin typeface="Lato"/>
                <a:ea typeface="Lato"/>
                <a:cs typeface="Lato"/>
                <a:sym typeface="Lato"/>
              </a:defRPr>
            </a:lvl9pPr>
          </a:lstStyle>
          <a:p>
            <a:r>
              <a:t>xx%</a:t>
            </a:r>
          </a:p>
        </p:txBody>
      </p:sp>
      <p:sp>
        <p:nvSpPr>
          <p:cNvPr id="51" name="Google Shape;51;p11"/>
          <p:cNvSpPr txBox="1">
            <a:spLocks noGrp="1"/>
          </p:cNvSpPr>
          <p:nvPr>
            <p:ph type="body" idx="1"/>
          </p:nvPr>
        </p:nvSpPr>
        <p:spPr>
          <a:xfrm>
            <a:off x="311700" y="2919450"/>
            <a:ext cx="8520600" cy="10716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52" name="Google Shape;52;p11"/>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3"/>
        <p:cNvGrpSpPr/>
        <p:nvPr/>
      </p:nvGrpSpPr>
      <p:grpSpPr>
        <a:xfrm>
          <a:off x="0" y="0"/>
          <a:ext cx="0" cy="0"/>
          <a:chOff x="0" y="0"/>
          <a:chExt cx="0" cy="0"/>
        </a:xfrm>
      </p:grpSpPr>
      <p:sp>
        <p:nvSpPr>
          <p:cNvPr id="54" name="Google Shape;54;p12"/>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dk1"/>
        </a:solidFill>
        <a:effectLst/>
      </p:bgPr>
    </p:bg>
    <p:spTree>
      <p:nvGrpSpPr>
        <p:cNvPr id="1" name="Shape 15"/>
        <p:cNvGrpSpPr/>
        <p:nvPr/>
      </p:nvGrpSpPr>
      <p:grpSpPr>
        <a:xfrm>
          <a:off x="0" y="0"/>
          <a:ext cx="0" cy="0"/>
          <a:chOff x="0" y="0"/>
          <a:chExt cx="0" cy="0"/>
        </a:xfrm>
      </p:grpSpPr>
      <p:sp>
        <p:nvSpPr>
          <p:cNvPr id="16" name="Google Shape;16;p3"/>
          <p:cNvSpPr txBox="1">
            <a:spLocks noGrp="1"/>
          </p:cNvSpPr>
          <p:nvPr>
            <p:ph type="title"/>
          </p:nvPr>
        </p:nvSpPr>
        <p:spPr>
          <a:xfrm>
            <a:off x="509550" y="1423875"/>
            <a:ext cx="8124900" cy="1798200"/>
          </a:xfrm>
          <a:prstGeom prst="rect">
            <a:avLst/>
          </a:prstGeom>
        </p:spPr>
        <p:txBody>
          <a:bodyPr spcFirstLastPara="1" wrap="square" lIns="91425" tIns="91425" rIns="91425" bIns="91425" anchor="ctr" anchorCtr="0">
            <a:noAutofit/>
          </a:bodyPr>
          <a:lstStyle>
            <a:lvl1pPr lvl="0" algn="ctr">
              <a:spcBef>
                <a:spcPts val="0"/>
              </a:spcBef>
              <a:spcAft>
                <a:spcPts val="0"/>
              </a:spcAft>
              <a:buClr>
                <a:schemeClr val="lt1"/>
              </a:buClr>
              <a:buSzPts val="4800"/>
              <a:buFont typeface="Lato"/>
              <a:buNone/>
              <a:defRPr sz="4800" b="0">
                <a:solidFill>
                  <a:schemeClr val="lt1"/>
                </a:solidFill>
                <a:latin typeface="Lato"/>
                <a:ea typeface="Lato"/>
                <a:cs typeface="Lato"/>
                <a:sym typeface="Lato"/>
              </a:defRPr>
            </a:lvl1pPr>
            <a:lvl2pPr lvl="1" algn="ctr">
              <a:spcBef>
                <a:spcPts val="0"/>
              </a:spcBef>
              <a:spcAft>
                <a:spcPts val="0"/>
              </a:spcAft>
              <a:buClr>
                <a:schemeClr val="lt1"/>
              </a:buClr>
              <a:buSzPts val="4800"/>
              <a:buFont typeface="Lato"/>
              <a:buNone/>
              <a:defRPr sz="4800" b="0">
                <a:solidFill>
                  <a:schemeClr val="lt1"/>
                </a:solidFill>
                <a:latin typeface="Lato"/>
                <a:ea typeface="Lato"/>
                <a:cs typeface="Lato"/>
                <a:sym typeface="Lato"/>
              </a:defRPr>
            </a:lvl2pPr>
            <a:lvl3pPr lvl="2" algn="ctr">
              <a:spcBef>
                <a:spcPts val="0"/>
              </a:spcBef>
              <a:spcAft>
                <a:spcPts val="0"/>
              </a:spcAft>
              <a:buClr>
                <a:schemeClr val="lt1"/>
              </a:buClr>
              <a:buSzPts val="4800"/>
              <a:buFont typeface="Lato"/>
              <a:buNone/>
              <a:defRPr sz="4800" b="0">
                <a:solidFill>
                  <a:schemeClr val="lt1"/>
                </a:solidFill>
                <a:latin typeface="Lato"/>
                <a:ea typeface="Lato"/>
                <a:cs typeface="Lato"/>
                <a:sym typeface="Lato"/>
              </a:defRPr>
            </a:lvl3pPr>
            <a:lvl4pPr lvl="3" algn="ctr">
              <a:spcBef>
                <a:spcPts val="0"/>
              </a:spcBef>
              <a:spcAft>
                <a:spcPts val="0"/>
              </a:spcAft>
              <a:buClr>
                <a:schemeClr val="lt1"/>
              </a:buClr>
              <a:buSzPts val="4800"/>
              <a:buFont typeface="Lato"/>
              <a:buNone/>
              <a:defRPr sz="4800" b="0">
                <a:solidFill>
                  <a:schemeClr val="lt1"/>
                </a:solidFill>
                <a:latin typeface="Lato"/>
                <a:ea typeface="Lato"/>
                <a:cs typeface="Lato"/>
                <a:sym typeface="Lato"/>
              </a:defRPr>
            </a:lvl4pPr>
            <a:lvl5pPr lvl="4" algn="ctr">
              <a:spcBef>
                <a:spcPts val="0"/>
              </a:spcBef>
              <a:spcAft>
                <a:spcPts val="0"/>
              </a:spcAft>
              <a:buClr>
                <a:schemeClr val="lt1"/>
              </a:buClr>
              <a:buSzPts val="4800"/>
              <a:buFont typeface="Lato"/>
              <a:buNone/>
              <a:defRPr sz="4800" b="0">
                <a:solidFill>
                  <a:schemeClr val="lt1"/>
                </a:solidFill>
                <a:latin typeface="Lato"/>
                <a:ea typeface="Lato"/>
                <a:cs typeface="Lato"/>
                <a:sym typeface="Lato"/>
              </a:defRPr>
            </a:lvl5pPr>
            <a:lvl6pPr lvl="5" algn="ctr">
              <a:spcBef>
                <a:spcPts val="0"/>
              </a:spcBef>
              <a:spcAft>
                <a:spcPts val="0"/>
              </a:spcAft>
              <a:buClr>
                <a:schemeClr val="lt1"/>
              </a:buClr>
              <a:buSzPts val="4800"/>
              <a:buFont typeface="Lato"/>
              <a:buNone/>
              <a:defRPr sz="4800" b="0">
                <a:solidFill>
                  <a:schemeClr val="lt1"/>
                </a:solidFill>
                <a:latin typeface="Lato"/>
                <a:ea typeface="Lato"/>
                <a:cs typeface="Lato"/>
                <a:sym typeface="Lato"/>
              </a:defRPr>
            </a:lvl6pPr>
            <a:lvl7pPr lvl="6" algn="ctr">
              <a:spcBef>
                <a:spcPts val="0"/>
              </a:spcBef>
              <a:spcAft>
                <a:spcPts val="0"/>
              </a:spcAft>
              <a:buClr>
                <a:schemeClr val="lt1"/>
              </a:buClr>
              <a:buSzPts val="4800"/>
              <a:buFont typeface="Lato"/>
              <a:buNone/>
              <a:defRPr sz="4800" b="0">
                <a:solidFill>
                  <a:schemeClr val="lt1"/>
                </a:solidFill>
                <a:latin typeface="Lato"/>
                <a:ea typeface="Lato"/>
                <a:cs typeface="Lato"/>
                <a:sym typeface="Lato"/>
              </a:defRPr>
            </a:lvl7pPr>
            <a:lvl8pPr lvl="7" algn="ctr">
              <a:spcBef>
                <a:spcPts val="0"/>
              </a:spcBef>
              <a:spcAft>
                <a:spcPts val="0"/>
              </a:spcAft>
              <a:buClr>
                <a:schemeClr val="lt1"/>
              </a:buClr>
              <a:buSzPts val="4800"/>
              <a:buFont typeface="Lato"/>
              <a:buNone/>
              <a:defRPr sz="4800" b="0">
                <a:solidFill>
                  <a:schemeClr val="lt1"/>
                </a:solidFill>
                <a:latin typeface="Lato"/>
                <a:ea typeface="Lato"/>
                <a:cs typeface="Lato"/>
                <a:sym typeface="Lato"/>
              </a:defRPr>
            </a:lvl8pPr>
            <a:lvl9pPr lvl="8" algn="ctr">
              <a:spcBef>
                <a:spcPts val="0"/>
              </a:spcBef>
              <a:spcAft>
                <a:spcPts val="0"/>
              </a:spcAft>
              <a:buClr>
                <a:schemeClr val="lt1"/>
              </a:buClr>
              <a:buSzPts val="4800"/>
              <a:buFont typeface="Lato"/>
              <a:buNone/>
              <a:defRPr sz="4800" b="0">
                <a:solidFill>
                  <a:schemeClr val="lt1"/>
                </a:solidFill>
                <a:latin typeface="Lato"/>
                <a:ea typeface="Lato"/>
                <a:cs typeface="Lato"/>
                <a:sym typeface="Lato"/>
              </a:defRPr>
            </a:lvl9pPr>
          </a:lstStyle>
          <a:p>
            <a:endParaRPr/>
          </a:p>
        </p:txBody>
      </p:sp>
      <p:sp>
        <p:nvSpPr>
          <p:cNvPr id="17" name="Google Shape;17;p3"/>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8"/>
        <p:cNvGrpSpPr/>
        <p:nvPr/>
      </p:nvGrpSpPr>
      <p:grpSpPr>
        <a:xfrm>
          <a:off x="0" y="0"/>
          <a:ext cx="0" cy="0"/>
          <a:chOff x="0" y="0"/>
          <a:chExt cx="0" cy="0"/>
        </a:xfrm>
      </p:grpSpPr>
      <p:sp>
        <p:nvSpPr>
          <p:cNvPr id="19" name="Google Shape;19;p4"/>
          <p:cNvSpPr/>
          <p:nvPr/>
        </p:nvSpPr>
        <p:spPr>
          <a:xfrm>
            <a:off x="0" y="5045700"/>
            <a:ext cx="9144000" cy="978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4"/>
          <p:cNvSpPr txBox="1">
            <a:spLocks noGrp="1"/>
          </p:cNvSpPr>
          <p:nvPr>
            <p:ph type="title"/>
          </p:nvPr>
        </p:nvSpPr>
        <p:spPr>
          <a:xfrm>
            <a:off x="311700" y="391350"/>
            <a:ext cx="8520600" cy="626100"/>
          </a:xfrm>
          <a:prstGeom prst="rect">
            <a:avLst/>
          </a:prstGeom>
        </p:spPr>
        <p:txBody>
          <a:bodyPr spcFirstLastPara="1" wrap="square" lIns="91425" tIns="91425" rIns="91425" bIns="91425" anchor="t" anchorCtr="0">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21" name="Google Shape;21;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22" name="Google Shape;22;p4"/>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3"/>
        <p:cNvGrpSpPr/>
        <p:nvPr/>
      </p:nvGrpSpPr>
      <p:grpSpPr>
        <a:xfrm>
          <a:off x="0" y="0"/>
          <a:ext cx="0" cy="0"/>
          <a:chOff x="0" y="0"/>
          <a:chExt cx="0" cy="0"/>
        </a:xfrm>
      </p:grpSpPr>
      <p:sp>
        <p:nvSpPr>
          <p:cNvPr id="24" name="Google Shape;24;p5"/>
          <p:cNvSpPr txBox="1">
            <a:spLocks noGrp="1"/>
          </p:cNvSpPr>
          <p:nvPr>
            <p:ph type="title"/>
          </p:nvPr>
        </p:nvSpPr>
        <p:spPr>
          <a:xfrm>
            <a:off x="311700" y="391350"/>
            <a:ext cx="8520600" cy="626100"/>
          </a:xfrm>
          <a:prstGeom prst="rect">
            <a:avLst/>
          </a:prstGeom>
        </p:spPr>
        <p:txBody>
          <a:bodyPr spcFirstLastPara="1" wrap="square" lIns="91425" tIns="91425" rIns="91425" bIns="91425" anchor="t" anchorCtr="0">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25" name="Google Shape;25;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6" name="Google Shape;26;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7" name="Google Shape;27;p5"/>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8"/>
        <p:cNvGrpSpPr/>
        <p:nvPr/>
      </p:nvGrpSpPr>
      <p:grpSpPr>
        <a:xfrm>
          <a:off x="0" y="0"/>
          <a:ext cx="0" cy="0"/>
          <a:chOff x="0" y="0"/>
          <a:chExt cx="0" cy="0"/>
        </a:xfrm>
      </p:grpSpPr>
      <p:sp>
        <p:nvSpPr>
          <p:cNvPr id="29" name="Google Shape;29;p6"/>
          <p:cNvSpPr txBox="1">
            <a:spLocks noGrp="1"/>
          </p:cNvSpPr>
          <p:nvPr>
            <p:ph type="title"/>
          </p:nvPr>
        </p:nvSpPr>
        <p:spPr>
          <a:xfrm>
            <a:off x="311700" y="391350"/>
            <a:ext cx="8520600" cy="626100"/>
          </a:xfrm>
          <a:prstGeom prst="rect">
            <a:avLst/>
          </a:prstGeom>
        </p:spPr>
        <p:txBody>
          <a:bodyPr spcFirstLastPara="1" wrap="square" lIns="91425" tIns="91425" rIns="91425" bIns="91425" anchor="t" anchorCtr="0">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30" name="Google Shape;30;p6"/>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1"/>
        <p:cNvGrpSpPr/>
        <p:nvPr/>
      </p:nvGrpSpPr>
      <p:grpSpPr>
        <a:xfrm>
          <a:off x="0" y="0"/>
          <a:ext cx="0" cy="0"/>
          <a:chOff x="0" y="0"/>
          <a:chExt cx="0" cy="0"/>
        </a:xfrm>
      </p:grpSpPr>
      <p:sp>
        <p:nvSpPr>
          <p:cNvPr id="32" name="Google Shape;32;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3" name="Google Shape;33;p7"/>
          <p:cNvSpPr txBox="1">
            <a:spLocks noGrp="1"/>
          </p:cNvSpPr>
          <p:nvPr>
            <p:ph type="body" idx="1"/>
          </p:nvPr>
        </p:nvSpPr>
        <p:spPr>
          <a:xfrm>
            <a:off x="311700" y="1391378"/>
            <a:ext cx="2808000" cy="31794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4" name="Google Shape;34;p7"/>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bg>
      <p:bgPr>
        <a:solidFill>
          <a:schemeClr val="dk2"/>
        </a:solidFill>
        <a:effectLst/>
      </p:bgPr>
    </p:bg>
    <p:spTree>
      <p:nvGrpSpPr>
        <p:cNvPr id="1" name="Shape 35"/>
        <p:cNvGrpSpPr/>
        <p:nvPr/>
      </p:nvGrpSpPr>
      <p:grpSpPr>
        <a:xfrm>
          <a:off x="0" y="0"/>
          <a:ext cx="0" cy="0"/>
          <a:chOff x="0" y="0"/>
          <a:chExt cx="0" cy="0"/>
        </a:xfrm>
      </p:grpSpPr>
      <p:sp>
        <p:nvSpPr>
          <p:cNvPr id="36" name="Google Shape;36;p8"/>
          <p:cNvSpPr txBox="1">
            <a:spLocks noGrp="1"/>
          </p:cNvSpPr>
          <p:nvPr>
            <p:ph type="title"/>
          </p:nvPr>
        </p:nvSpPr>
        <p:spPr>
          <a:xfrm>
            <a:off x="490250" y="526350"/>
            <a:ext cx="5618700" cy="4090800"/>
          </a:xfrm>
          <a:prstGeom prst="rect">
            <a:avLst/>
          </a:prstGeom>
        </p:spPr>
        <p:txBody>
          <a:bodyPr spcFirstLastPara="1" wrap="square" lIns="91425" tIns="91425" rIns="91425" bIns="91425" anchor="ctr" anchorCtr="0">
            <a:noAutofit/>
          </a:bodyPr>
          <a:lstStyle>
            <a:lvl1pPr lvl="0">
              <a:spcBef>
                <a:spcPts val="0"/>
              </a:spcBef>
              <a:spcAft>
                <a:spcPts val="0"/>
              </a:spcAft>
              <a:buClr>
                <a:schemeClr val="lt1"/>
              </a:buClr>
              <a:buSzPts val="4800"/>
              <a:buFont typeface="Lato"/>
              <a:buNone/>
              <a:defRPr sz="4800" b="0">
                <a:solidFill>
                  <a:schemeClr val="lt1"/>
                </a:solidFill>
                <a:latin typeface="Lato"/>
                <a:ea typeface="Lato"/>
                <a:cs typeface="Lato"/>
                <a:sym typeface="Lato"/>
              </a:defRPr>
            </a:lvl1pPr>
            <a:lvl2pPr lvl="1">
              <a:spcBef>
                <a:spcPts val="0"/>
              </a:spcBef>
              <a:spcAft>
                <a:spcPts val="0"/>
              </a:spcAft>
              <a:buClr>
                <a:schemeClr val="lt1"/>
              </a:buClr>
              <a:buSzPts val="4800"/>
              <a:buFont typeface="Lato"/>
              <a:buNone/>
              <a:defRPr sz="4800" b="0">
                <a:solidFill>
                  <a:schemeClr val="lt1"/>
                </a:solidFill>
                <a:latin typeface="Lato"/>
                <a:ea typeface="Lato"/>
                <a:cs typeface="Lato"/>
                <a:sym typeface="Lato"/>
              </a:defRPr>
            </a:lvl2pPr>
            <a:lvl3pPr lvl="2">
              <a:spcBef>
                <a:spcPts val="0"/>
              </a:spcBef>
              <a:spcAft>
                <a:spcPts val="0"/>
              </a:spcAft>
              <a:buClr>
                <a:schemeClr val="lt1"/>
              </a:buClr>
              <a:buSzPts val="4800"/>
              <a:buFont typeface="Lato"/>
              <a:buNone/>
              <a:defRPr sz="4800" b="0">
                <a:solidFill>
                  <a:schemeClr val="lt1"/>
                </a:solidFill>
                <a:latin typeface="Lato"/>
                <a:ea typeface="Lato"/>
                <a:cs typeface="Lato"/>
                <a:sym typeface="Lato"/>
              </a:defRPr>
            </a:lvl3pPr>
            <a:lvl4pPr lvl="3">
              <a:spcBef>
                <a:spcPts val="0"/>
              </a:spcBef>
              <a:spcAft>
                <a:spcPts val="0"/>
              </a:spcAft>
              <a:buClr>
                <a:schemeClr val="lt1"/>
              </a:buClr>
              <a:buSzPts val="4800"/>
              <a:buFont typeface="Lato"/>
              <a:buNone/>
              <a:defRPr sz="4800" b="0">
                <a:solidFill>
                  <a:schemeClr val="lt1"/>
                </a:solidFill>
                <a:latin typeface="Lato"/>
                <a:ea typeface="Lato"/>
                <a:cs typeface="Lato"/>
                <a:sym typeface="Lato"/>
              </a:defRPr>
            </a:lvl4pPr>
            <a:lvl5pPr lvl="4">
              <a:spcBef>
                <a:spcPts val="0"/>
              </a:spcBef>
              <a:spcAft>
                <a:spcPts val="0"/>
              </a:spcAft>
              <a:buClr>
                <a:schemeClr val="lt1"/>
              </a:buClr>
              <a:buSzPts val="4800"/>
              <a:buFont typeface="Lato"/>
              <a:buNone/>
              <a:defRPr sz="4800" b="0">
                <a:solidFill>
                  <a:schemeClr val="lt1"/>
                </a:solidFill>
                <a:latin typeface="Lato"/>
                <a:ea typeface="Lato"/>
                <a:cs typeface="Lato"/>
                <a:sym typeface="Lato"/>
              </a:defRPr>
            </a:lvl5pPr>
            <a:lvl6pPr lvl="5">
              <a:spcBef>
                <a:spcPts val="0"/>
              </a:spcBef>
              <a:spcAft>
                <a:spcPts val="0"/>
              </a:spcAft>
              <a:buClr>
                <a:schemeClr val="lt1"/>
              </a:buClr>
              <a:buSzPts val="4800"/>
              <a:buFont typeface="Lato"/>
              <a:buNone/>
              <a:defRPr sz="4800" b="0">
                <a:solidFill>
                  <a:schemeClr val="lt1"/>
                </a:solidFill>
                <a:latin typeface="Lato"/>
                <a:ea typeface="Lato"/>
                <a:cs typeface="Lato"/>
                <a:sym typeface="Lato"/>
              </a:defRPr>
            </a:lvl6pPr>
            <a:lvl7pPr lvl="6">
              <a:spcBef>
                <a:spcPts val="0"/>
              </a:spcBef>
              <a:spcAft>
                <a:spcPts val="0"/>
              </a:spcAft>
              <a:buClr>
                <a:schemeClr val="lt1"/>
              </a:buClr>
              <a:buSzPts val="4800"/>
              <a:buFont typeface="Lato"/>
              <a:buNone/>
              <a:defRPr sz="4800" b="0">
                <a:solidFill>
                  <a:schemeClr val="lt1"/>
                </a:solidFill>
                <a:latin typeface="Lato"/>
                <a:ea typeface="Lato"/>
                <a:cs typeface="Lato"/>
                <a:sym typeface="Lato"/>
              </a:defRPr>
            </a:lvl7pPr>
            <a:lvl8pPr lvl="7">
              <a:spcBef>
                <a:spcPts val="0"/>
              </a:spcBef>
              <a:spcAft>
                <a:spcPts val="0"/>
              </a:spcAft>
              <a:buClr>
                <a:schemeClr val="lt1"/>
              </a:buClr>
              <a:buSzPts val="4800"/>
              <a:buFont typeface="Lato"/>
              <a:buNone/>
              <a:defRPr sz="4800" b="0">
                <a:solidFill>
                  <a:schemeClr val="lt1"/>
                </a:solidFill>
                <a:latin typeface="Lato"/>
                <a:ea typeface="Lato"/>
                <a:cs typeface="Lato"/>
                <a:sym typeface="Lato"/>
              </a:defRPr>
            </a:lvl8pPr>
            <a:lvl9pPr lvl="8">
              <a:spcBef>
                <a:spcPts val="0"/>
              </a:spcBef>
              <a:spcAft>
                <a:spcPts val="0"/>
              </a:spcAft>
              <a:buClr>
                <a:schemeClr val="lt1"/>
              </a:buClr>
              <a:buSzPts val="4800"/>
              <a:buFont typeface="Lato"/>
              <a:buNone/>
              <a:defRPr sz="4800" b="0">
                <a:solidFill>
                  <a:schemeClr val="lt1"/>
                </a:solidFill>
                <a:latin typeface="Lato"/>
                <a:ea typeface="Lato"/>
                <a:cs typeface="Lato"/>
                <a:sym typeface="Lato"/>
              </a:defRPr>
            </a:lvl9pPr>
          </a:lstStyle>
          <a:p>
            <a:endParaRPr/>
          </a:p>
        </p:txBody>
      </p:sp>
      <p:sp>
        <p:nvSpPr>
          <p:cNvPr id="37" name="Google Shape;37;p8"/>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8"/>
        <p:cNvGrpSpPr/>
        <p:nvPr/>
      </p:nvGrpSpPr>
      <p:grpSpPr>
        <a:xfrm>
          <a:off x="0" y="0"/>
          <a:ext cx="0" cy="0"/>
          <a:chOff x="0" y="0"/>
          <a:chExt cx="0" cy="0"/>
        </a:xfrm>
      </p:grpSpPr>
      <p:sp>
        <p:nvSpPr>
          <p:cNvPr id="39" name="Google Shape;39;p9"/>
          <p:cNvSpPr/>
          <p:nvPr/>
        </p:nvSpPr>
        <p:spPr>
          <a:xfrm>
            <a:off x="4572000" y="-25"/>
            <a:ext cx="45720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40" name="Google Shape;40;p9"/>
          <p:cNvCxnSpPr/>
          <p:nvPr/>
        </p:nvCxnSpPr>
        <p:spPr>
          <a:xfrm>
            <a:off x="5029675" y="4495500"/>
            <a:ext cx="468300" cy="0"/>
          </a:xfrm>
          <a:prstGeom prst="straightConnector1">
            <a:avLst/>
          </a:prstGeom>
          <a:noFill/>
          <a:ln w="19050" cap="flat" cmpd="sng">
            <a:solidFill>
              <a:schemeClr val="lt1"/>
            </a:solidFill>
            <a:prstDash val="solid"/>
            <a:round/>
            <a:headEnd type="none" w="sm" len="sm"/>
            <a:tailEnd type="none" w="sm" len="sm"/>
          </a:ln>
        </p:spPr>
      </p:cxnSp>
      <p:sp>
        <p:nvSpPr>
          <p:cNvPr id="41" name="Google Shape;41;p9"/>
          <p:cNvSpPr txBox="1">
            <a:spLocks noGrp="1"/>
          </p:cNvSpPr>
          <p:nvPr>
            <p:ph type="title"/>
          </p:nvPr>
        </p:nvSpPr>
        <p:spPr>
          <a:xfrm>
            <a:off x="265500" y="1107950"/>
            <a:ext cx="4045200" cy="16836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42" name="Google Shape;42;p9"/>
          <p:cNvSpPr txBox="1">
            <a:spLocks noGrp="1"/>
          </p:cNvSpPr>
          <p:nvPr>
            <p:ph type="subTitle" idx="1"/>
          </p:nvPr>
        </p:nvSpPr>
        <p:spPr>
          <a:xfrm>
            <a:off x="265500" y="2845201"/>
            <a:ext cx="4045200" cy="13455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43" name="Google Shape;43;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Clr>
                <a:schemeClr val="lt1"/>
              </a:buClr>
              <a:buSzPts val="1800"/>
              <a:buChar char="●"/>
              <a:defRPr>
                <a:solidFill>
                  <a:schemeClr val="lt1"/>
                </a:solidFill>
              </a:defRPr>
            </a:lvl1pPr>
            <a:lvl2pPr marL="914400" lvl="1" indent="-317500">
              <a:spcBef>
                <a:spcPts val="1600"/>
              </a:spcBef>
              <a:spcAft>
                <a:spcPts val="0"/>
              </a:spcAft>
              <a:buClr>
                <a:schemeClr val="lt1"/>
              </a:buClr>
              <a:buSzPts val="1400"/>
              <a:buChar char="○"/>
              <a:defRPr>
                <a:solidFill>
                  <a:schemeClr val="lt1"/>
                </a:solidFill>
              </a:defRPr>
            </a:lvl2pPr>
            <a:lvl3pPr marL="1371600" lvl="2" indent="-317500">
              <a:spcBef>
                <a:spcPts val="1600"/>
              </a:spcBef>
              <a:spcAft>
                <a:spcPts val="0"/>
              </a:spcAft>
              <a:buClr>
                <a:schemeClr val="lt1"/>
              </a:buClr>
              <a:buSzPts val="1400"/>
              <a:buChar char="■"/>
              <a:defRPr>
                <a:solidFill>
                  <a:schemeClr val="lt1"/>
                </a:solidFill>
              </a:defRPr>
            </a:lvl3pPr>
            <a:lvl4pPr marL="1828800" lvl="3" indent="-317500">
              <a:spcBef>
                <a:spcPts val="1600"/>
              </a:spcBef>
              <a:spcAft>
                <a:spcPts val="0"/>
              </a:spcAft>
              <a:buClr>
                <a:schemeClr val="lt1"/>
              </a:buClr>
              <a:buSzPts val="1400"/>
              <a:buChar char="●"/>
              <a:defRPr>
                <a:solidFill>
                  <a:schemeClr val="lt1"/>
                </a:solidFill>
              </a:defRPr>
            </a:lvl4pPr>
            <a:lvl5pPr marL="2286000" lvl="4" indent="-317500">
              <a:spcBef>
                <a:spcPts val="1600"/>
              </a:spcBef>
              <a:spcAft>
                <a:spcPts val="0"/>
              </a:spcAft>
              <a:buClr>
                <a:schemeClr val="lt1"/>
              </a:buClr>
              <a:buSzPts val="1400"/>
              <a:buChar char="○"/>
              <a:defRPr>
                <a:solidFill>
                  <a:schemeClr val="lt1"/>
                </a:solidFill>
              </a:defRPr>
            </a:lvl5pPr>
            <a:lvl6pPr marL="2743200" lvl="5" indent="-317500">
              <a:spcBef>
                <a:spcPts val="1600"/>
              </a:spcBef>
              <a:spcAft>
                <a:spcPts val="0"/>
              </a:spcAft>
              <a:buClr>
                <a:schemeClr val="lt1"/>
              </a:buClr>
              <a:buSzPts val="1400"/>
              <a:buChar char="■"/>
              <a:defRPr>
                <a:solidFill>
                  <a:schemeClr val="lt1"/>
                </a:solidFill>
              </a:defRPr>
            </a:lvl6pPr>
            <a:lvl7pPr marL="3200400" lvl="6" indent="-317500">
              <a:spcBef>
                <a:spcPts val="1600"/>
              </a:spcBef>
              <a:spcAft>
                <a:spcPts val="0"/>
              </a:spcAft>
              <a:buClr>
                <a:schemeClr val="lt1"/>
              </a:buClr>
              <a:buSzPts val="1400"/>
              <a:buChar char="●"/>
              <a:defRPr>
                <a:solidFill>
                  <a:schemeClr val="lt1"/>
                </a:solidFill>
              </a:defRPr>
            </a:lvl7pPr>
            <a:lvl8pPr marL="3657600" lvl="7" indent="-317500">
              <a:spcBef>
                <a:spcPts val="1600"/>
              </a:spcBef>
              <a:spcAft>
                <a:spcPts val="0"/>
              </a:spcAft>
              <a:buClr>
                <a:schemeClr val="lt1"/>
              </a:buClr>
              <a:buSzPts val="1400"/>
              <a:buChar char="○"/>
              <a:defRPr>
                <a:solidFill>
                  <a:schemeClr val="lt1"/>
                </a:solidFill>
              </a:defRPr>
            </a:lvl8pPr>
            <a:lvl9pPr marL="4114800" lvl="8" indent="-317500">
              <a:spcBef>
                <a:spcPts val="1600"/>
              </a:spcBef>
              <a:spcAft>
                <a:spcPts val="1600"/>
              </a:spcAft>
              <a:buClr>
                <a:schemeClr val="lt1"/>
              </a:buClr>
              <a:buSzPts val="1400"/>
              <a:buChar char="■"/>
              <a:defRPr>
                <a:solidFill>
                  <a:schemeClr val="lt1"/>
                </a:solidFill>
              </a:defRPr>
            </a:lvl9pPr>
          </a:lstStyle>
          <a:p>
            <a:endParaRPr/>
          </a:p>
        </p:txBody>
      </p:sp>
      <p:sp>
        <p:nvSpPr>
          <p:cNvPr id="44" name="Google Shape;44;p9"/>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5"/>
        <p:cNvGrpSpPr/>
        <p:nvPr/>
      </p:nvGrpSpPr>
      <p:grpSpPr>
        <a:xfrm>
          <a:off x="0" y="0"/>
          <a:ext cx="0" cy="0"/>
          <a:chOff x="0" y="0"/>
          <a:chExt cx="0" cy="0"/>
        </a:xfrm>
      </p:grpSpPr>
      <p:sp>
        <p:nvSpPr>
          <p:cNvPr id="46" name="Google Shape;46;p10"/>
          <p:cNvSpPr txBox="1">
            <a:spLocks noGrp="1"/>
          </p:cNvSpPr>
          <p:nvPr>
            <p:ph type="body" idx="1"/>
          </p:nvPr>
        </p:nvSpPr>
        <p:spPr>
          <a:xfrm>
            <a:off x="319500" y="4230575"/>
            <a:ext cx="5998800" cy="5988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7" name="Google Shape;47;p10"/>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coral">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391350"/>
            <a:ext cx="8520600" cy="6261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3200"/>
              <a:buFont typeface="Playfair Display"/>
              <a:buNone/>
              <a:defRPr sz="3200" b="1">
                <a:solidFill>
                  <a:schemeClr val="dk1"/>
                </a:solidFill>
                <a:latin typeface="Playfair Display"/>
                <a:ea typeface="Playfair Display"/>
                <a:cs typeface="Playfair Display"/>
                <a:sym typeface="Playfair Display"/>
              </a:defRPr>
            </a:lvl1pPr>
            <a:lvl2pPr lvl="1">
              <a:spcBef>
                <a:spcPts val="0"/>
              </a:spcBef>
              <a:spcAft>
                <a:spcPts val="0"/>
              </a:spcAft>
              <a:buClr>
                <a:schemeClr val="dk1"/>
              </a:buClr>
              <a:buSzPts val="3200"/>
              <a:buFont typeface="Playfair Display"/>
              <a:buNone/>
              <a:defRPr sz="3200" b="1">
                <a:solidFill>
                  <a:schemeClr val="dk1"/>
                </a:solidFill>
                <a:latin typeface="Playfair Display"/>
                <a:ea typeface="Playfair Display"/>
                <a:cs typeface="Playfair Display"/>
                <a:sym typeface="Playfair Display"/>
              </a:defRPr>
            </a:lvl2pPr>
            <a:lvl3pPr lvl="2">
              <a:spcBef>
                <a:spcPts val="0"/>
              </a:spcBef>
              <a:spcAft>
                <a:spcPts val="0"/>
              </a:spcAft>
              <a:buClr>
                <a:schemeClr val="dk1"/>
              </a:buClr>
              <a:buSzPts val="3200"/>
              <a:buFont typeface="Playfair Display"/>
              <a:buNone/>
              <a:defRPr sz="3200" b="1">
                <a:solidFill>
                  <a:schemeClr val="dk1"/>
                </a:solidFill>
                <a:latin typeface="Playfair Display"/>
                <a:ea typeface="Playfair Display"/>
                <a:cs typeface="Playfair Display"/>
                <a:sym typeface="Playfair Display"/>
              </a:defRPr>
            </a:lvl3pPr>
            <a:lvl4pPr lvl="3">
              <a:spcBef>
                <a:spcPts val="0"/>
              </a:spcBef>
              <a:spcAft>
                <a:spcPts val="0"/>
              </a:spcAft>
              <a:buClr>
                <a:schemeClr val="dk1"/>
              </a:buClr>
              <a:buSzPts val="3200"/>
              <a:buFont typeface="Playfair Display"/>
              <a:buNone/>
              <a:defRPr sz="3200" b="1">
                <a:solidFill>
                  <a:schemeClr val="dk1"/>
                </a:solidFill>
                <a:latin typeface="Playfair Display"/>
                <a:ea typeface="Playfair Display"/>
                <a:cs typeface="Playfair Display"/>
                <a:sym typeface="Playfair Display"/>
              </a:defRPr>
            </a:lvl4pPr>
            <a:lvl5pPr lvl="4">
              <a:spcBef>
                <a:spcPts val="0"/>
              </a:spcBef>
              <a:spcAft>
                <a:spcPts val="0"/>
              </a:spcAft>
              <a:buClr>
                <a:schemeClr val="dk1"/>
              </a:buClr>
              <a:buSzPts val="3200"/>
              <a:buFont typeface="Playfair Display"/>
              <a:buNone/>
              <a:defRPr sz="3200" b="1">
                <a:solidFill>
                  <a:schemeClr val="dk1"/>
                </a:solidFill>
                <a:latin typeface="Playfair Display"/>
                <a:ea typeface="Playfair Display"/>
                <a:cs typeface="Playfair Display"/>
                <a:sym typeface="Playfair Display"/>
              </a:defRPr>
            </a:lvl5pPr>
            <a:lvl6pPr lvl="5">
              <a:spcBef>
                <a:spcPts val="0"/>
              </a:spcBef>
              <a:spcAft>
                <a:spcPts val="0"/>
              </a:spcAft>
              <a:buClr>
                <a:schemeClr val="dk1"/>
              </a:buClr>
              <a:buSzPts val="3200"/>
              <a:buFont typeface="Playfair Display"/>
              <a:buNone/>
              <a:defRPr sz="3200" b="1">
                <a:solidFill>
                  <a:schemeClr val="dk1"/>
                </a:solidFill>
                <a:latin typeface="Playfair Display"/>
                <a:ea typeface="Playfair Display"/>
                <a:cs typeface="Playfair Display"/>
                <a:sym typeface="Playfair Display"/>
              </a:defRPr>
            </a:lvl6pPr>
            <a:lvl7pPr lvl="6">
              <a:spcBef>
                <a:spcPts val="0"/>
              </a:spcBef>
              <a:spcAft>
                <a:spcPts val="0"/>
              </a:spcAft>
              <a:buClr>
                <a:schemeClr val="dk1"/>
              </a:buClr>
              <a:buSzPts val="3200"/>
              <a:buFont typeface="Playfair Display"/>
              <a:buNone/>
              <a:defRPr sz="3200" b="1">
                <a:solidFill>
                  <a:schemeClr val="dk1"/>
                </a:solidFill>
                <a:latin typeface="Playfair Display"/>
                <a:ea typeface="Playfair Display"/>
                <a:cs typeface="Playfair Display"/>
                <a:sym typeface="Playfair Display"/>
              </a:defRPr>
            </a:lvl7pPr>
            <a:lvl8pPr lvl="7">
              <a:spcBef>
                <a:spcPts val="0"/>
              </a:spcBef>
              <a:spcAft>
                <a:spcPts val="0"/>
              </a:spcAft>
              <a:buClr>
                <a:schemeClr val="dk1"/>
              </a:buClr>
              <a:buSzPts val="3200"/>
              <a:buFont typeface="Playfair Display"/>
              <a:buNone/>
              <a:defRPr sz="3200" b="1">
                <a:solidFill>
                  <a:schemeClr val="dk1"/>
                </a:solidFill>
                <a:latin typeface="Playfair Display"/>
                <a:ea typeface="Playfair Display"/>
                <a:cs typeface="Playfair Display"/>
                <a:sym typeface="Playfair Display"/>
              </a:defRPr>
            </a:lvl8pPr>
            <a:lvl9pPr lvl="8">
              <a:spcBef>
                <a:spcPts val="0"/>
              </a:spcBef>
              <a:spcAft>
                <a:spcPts val="0"/>
              </a:spcAft>
              <a:buClr>
                <a:schemeClr val="dk1"/>
              </a:buClr>
              <a:buSzPts val="3200"/>
              <a:buFont typeface="Playfair Display"/>
              <a:buNone/>
              <a:defRPr sz="3200" b="1">
                <a:solidFill>
                  <a:schemeClr val="dk1"/>
                </a:solidFill>
                <a:latin typeface="Playfair Display"/>
                <a:ea typeface="Playfair Display"/>
                <a:cs typeface="Playfair Display"/>
                <a:sym typeface="Playfair Display"/>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Font typeface="Lato"/>
              <a:buChar char="●"/>
              <a:defRPr sz="1800">
                <a:solidFill>
                  <a:schemeClr val="dk2"/>
                </a:solidFill>
                <a:latin typeface="Lato"/>
                <a:ea typeface="Lato"/>
                <a:cs typeface="Lato"/>
                <a:sym typeface="Lato"/>
              </a:defRPr>
            </a:lvl1pPr>
            <a:lvl2pPr marL="914400" lvl="1"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2pPr>
            <a:lvl3pPr marL="1371600" lvl="2"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3pPr>
            <a:lvl4pPr marL="1828800" lvl="3"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4pPr>
            <a:lvl5pPr marL="2286000" lvl="4"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5pPr>
            <a:lvl6pPr marL="2743200" lvl="5"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6pPr>
            <a:lvl7pPr marL="3200400" lvl="6"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7pPr>
            <a:lvl8pPr marL="3657600" lvl="7"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8pPr>
            <a:lvl9pPr marL="4114800" lvl="8" indent="-317500">
              <a:lnSpc>
                <a:spcPct val="115000"/>
              </a:lnSpc>
              <a:spcBef>
                <a:spcPts val="1600"/>
              </a:spcBef>
              <a:spcAft>
                <a:spcPts val="1600"/>
              </a:spcAft>
              <a:buClr>
                <a:schemeClr val="dk2"/>
              </a:buClr>
              <a:buSzPts val="1400"/>
              <a:buFont typeface="Lato"/>
              <a:buChar char="■"/>
              <a:defRPr>
                <a:solidFill>
                  <a:schemeClr val="dk2"/>
                </a:solidFill>
                <a:latin typeface="Lato"/>
                <a:ea typeface="Lato"/>
                <a:cs typeface="Lato"/>
                <a:sym typeface="Lato"/>
              </a:defRPr>
            </a:lvl9pPr>
          </a:lstStyle>
          <a:p>
            <a:endParaRPr/>
          </a:p>
        </p:txBody>
      </p:sp>
      <p:sp>
        <p:nvSpPr>
          <p:cNvPr id="8" name="Google Shape;8;p1"/>
          <p:cNvSpPr txBox="1">
            <a:spLocks noGrp="1"/>
          </p:cNvSpPr>
          <p:nvPr>
            <p:ph type="sldNum" idx="12"/>
          </p:nvPr>
        </p:nvSpPr>
        <p:spPr>
          <a:xfrm>
            <a:off x="8490250" y="4681009"/>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latin typeface="Lato"/>
                <a:ea typeface="Lato"/>
                <a:cs typeface="Lato"/>
                <a:sym typeface="Lato"/>
              </a:defRPr>
            </a:lvl1pPr>
            <a:lvl2pPr lvl="1" algn="r">
              <a:buNone/>
              <a:defRPr sz="1000">
                <a:solidFill>
                  <a:schemeClr val="dk2"/>
                </a:solidFill>
                <a:latin typeface="Lato"/>
                <a:ea typeface="Lato"/>
                <a:cs typeface="Lato"/>
                <a:sym typeface="Lato"/>
              </a:defRPr>
            </a:lvl2pPr>
            <a:lvl3pPr lvl="2" algn="r">
              <a:buNone/>
              <a:defRPr sz="1000">
                <a:solidFill>
                  <a:schemeClr val="dk2"/>
                </a:solidFill>
                <a:latin typeface="Lato"/>
                <a:ea typeface="Lato"/>
                <a:cs typeface="Lato"/>
                <a:sym typeface="Lato"/>
              </a:defRPr>
            </a:lvl3pPr>
            <a:lvl4pPr lvl="3" algn="r">
              <a:buNone/>
              <a:defRPr sz="1000">
                <a:solidFill>
                  <a:schemeClr val="dk2"/>
                </a:solidFill>
                <a:latin typeface="Lato"/>
                <a:ea typeface="Lato"/>
                <a:cs typeface="Lato"/>
                <a:sym typeface="Lato"/>
              </a:defRPr>
            </a:lvl4pPr>
            <a:lvl5pPr lvl="4" algn="r">
              <a:buNone/>
              <a:defRPr sz="1000">
                <a:solidFill>
                  <a:schemeClr val="dk2"/>
                </a:solidFill>
                <a:latin typeface="Lato"/>
                <a:ea typeface="Lato"/>
                <a:cs typeface="Lato"/>
                <a:sym typeface="Lato"/>
              </a:defRPr>
            </a:lvl5pPr>
            <a:lvl6pPr lvl="5" algn="r">
              <a:buNone/>
              <a:defRPr sz="1000">
                <a:solidFill>
                  <a:schemeClr val="dk2"/>
                </a:solidFill>
                <a:latin typeface="Lato"/>
                <a:ea typeface="Lato"/>
                <a:cs typeface="Lato"/>
                <a:sym typeface="Lato"/>
              </a:defRPr>
            </a:lvl6pPr>
            <a:lvl7pPr lvl="6" algn="r">
              <a:buNone/>
              <a:defRPr sz="1000">
                <a:solidFill>
                  <a:schemeClr val="dk2"/>
                </a:solidFill>
                <a:latin typeface="Lato"/>
                <a:ea typeface="Lato"/>
                <a:cs typeface="Lato"/>
                <a:sym typeface="Lato"/>
              </a:defRPr>
            </a:lvl7pPr>
            <a:lvl8pPr lvl="7" algn="r">
              <a:buNone/>
              <a:defRPr sz="1000">
                <a:solidFill>
                  <a:schemeClr val="dk2"/>
                </a:solidFill>
                <a:latin typeface="Lato"/>
                <a:ea typeface="Lato"/>
                <a:cs typeface="Lato"/>
                <a:sym typeface="Lato"/>
              </a:defRPr>
            </a:lvl8pPr>
            <a:lvl9pPr lvl="8" algn="r">
              <a:buNone/>
              <a:defRPr sz="1000">
                <a:solidFill>
                  <a:schemeClr val="dk2"/>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8"/>
        <p:cNvGrpSpPr/>
        <p:nvPr/>
      </p:nvGrpSpPr>
      <p:grpSpPr>
        <a:xfrm>
          <a:off x="0" y="0"/>
          <a:ext cx="0" cy="0"/>
          <a:chOff x="0" y="0"/>
          <a:chExt cx="0" cy="0"/>
        </a:xfrm>
      </p:grpSpPr>
      <p:sp>
        <p:nvSpPr>
          <p:cNvPr id="59" name="Google Shape;59;p13"/>
          <p:cNvSpPr txBox="1">
            <a:spLocks noGrp="1"/>
          </p:cNvSpPr>
          <p:nvPr>
            <p:ph type="ctrTitle"/>
          </p:nvPr>
        </p:nvSpPr>
        <p:spPr>
          <a:xfrm>
            <a:off x="3096250" y="1627200"/>
            <a:ext cx="2951400" cy="15843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i="1"/>
              <a:t>All the Light </a:t>
            </a:r>
            <a:r>
              <a:rPr lang="en"/>
              <a:t>Warm-ups</a:t>
            </a:r>
            <a:endParaRPr/>
          </a:p>
        </p:txBody>
      </p:sp>
      <p:sp>
        <p:nvSpPr>
          <p:cNvPr id="60" name="Google Shape;60;p13"/>
          <p:cNvSpPr txBox="1">
            <a:spLocks noGrp="1"/>
          </p:cNvSpPr>
          <p:nvPr>
            <p:ph type="subTitle" idx="1"/>
          </p:nvPr>
        </p:nvSpPr>
        <p:spPr>
          <a:xfrm>
            <a:off x="3096363" y="3266930"/>
            <a:ext cx="2951400" cy="7014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US" dirty="0" smtClean="0"/>
              <a:t>by </a:t>
            </a:r>
            <a:r>
              <a:rPr lang="en-US" dirty="0" err="1" smtClean="0"/>
              <a:t>Steffani</a:t>
            </a:r>
            <a:r>
              <a:rPr lang="en-US" smtClean="0"/>
              <a:t> Packer</a:t>
            </a:r>
            <a:endParaRPr/>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113" name="Google Shape;113;p22"/>
          <p:cNvSpPr txBox="1">
            <a:spLocks noGrp="1"/>
          </p:cNvSpPr>
          <p:nvPr>
            <p:ph type="title"/>
          </p:nvPr>
        </p:nvSpPr>
        <p:spPr>
          <a:xfrm>
            <a:off x="311700" y="391350"/>
            <a:ext cx="8520600" cy="626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Prove It: (in your notebooks)</a:t>
            </a:r>
            <a:endParaRPr/>
          </a:p>
        </p:txBody>
      </p:sp>
      <p:sp>
        <p:nvSpPr>
          <p:cNvPr id="114" name="Google Shape;114;p22"/>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457200" lvl="0" indent="0" algn="l" rtl="0">
              <a:spcBef>
                <a:spcPts val="0"/>
              </a:spcBef>
              <a:spcAft>
                <a:spcPts val="0"/>
              </a:spcAft>
              <a:buNone/>
            </a:pPr>
            <a:r>
              <a:rPr lang="en" sz="2300">
                <a:solidFill>
                  <a:srgbClr val="000000"/>
                </a:solidFill>
                <a:latin typeface="Times New Roman"/>
                <a:ea typeface="Times New Roman"/>
                <a:cs typeface="Times New Roman"/>
                <a:sym typeface="Times New Roman"/>
              </a:rPr>
              <a:t>(Prove or disprove the following with evidence from the text.)</a:t>
            </a:r>
            <a:endParaRPr sz="2300">
              <a:solidFill>
                <a:srgbClr val="000000"/>
              </a:solidFill>
              <a:latin typeface="Times New Roman"/>
              <a:ea typeface="Times New Roman"/>
              <a:cs typeface="Times New Roman"/>
              <a:sym typeface="Times New Roman"/>
            </a:endParaRPr>
          </a:p>
          <a:p>
            <a:pPr marL="457200" lvl="0" indent="0" algn="l" rtl="0">
              <a:spcBef>
                <a:spcPts val="0"/>
              </a:spcBef>
              <a:spcAft>
                <a:spcPts val="0"/>
              </a:spcAft>
              <a:buNone/>
            </a:pPr>
            <a:endParaRPr sz="2300">
              <a:solidFill>
                <a:srgbClr val="000000"/>
              </a:solidFill>
              <a:latin typeface="Times New Roman"/>
              <a:ea typeface="Times New Roman"/>
              <a:cs typeface="Times New Roman"/>
              <a:sym typeface="Times New Roman"/>
            </a:endParaRPr>
          </a:p>
          <a:p>
            <a:pPr marL="457200" lvl="0" indent="0" algn="l" rtl="0">
              <a:spcBef>
                <a:spcPts val="0"/>
              </a:spcBef>
              <a:spcAft>
                <a:spcPts val="0"/>
              </a:spcAft>
              <a:buNone/>
            </a:pPr>
            <a:r>
              <a:rPr lang="en" sz="2300">
                <a:solidFill>
                  <a:srgbClr val="000000"/>
                </a:solidFill>
                <a:latin typeface="Times New Roman"/>
                <a:ea typeface="Times New Roman"/>
                <a:cs typeface="Times New Roman"/>
                <a:sym typeface="Times New Roman"/>
              </a:rPr>
              <a:t>Werner is living in accordance with Herr Seidler’s view of history: “You know the greatest lesson of history? It’s that history is whatever the victors say it is. That’s the lesson. Whoever wins, that’s who decides the history. We act in our own self-interest. Of course we do. Name me a person or a nation who does not. The trick is figuring out where your interests are” (84).</a:t>
            </a:r>
            <a:endParaRPr sz="2900"/>
          </a:p>
        </p:txBody>
      </p:sp>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23"/>
          <p:cNvSpPr txBox="1">
            <a:spLocks noGrp="1"/>
          </p:cNvSpPr>
          <p:nvPr>
            <p:ph type="title"/>
          </p:nvPr>
        </p:nvSpPr>
        <p:spPr>
          <a:xfrm>
            <a:off x="311700" y="391350"/>
            <a:ext cx="8520600" cy="626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Setting	</a:t>
            </a:r>
            <a:endParaRPr/>
          </a:p>
        </p:txBody>
      </p:sp>
      <p:sp>
        <p:nvSpPr>
          <p:cNvPr id="120" name="Google Shape;120;p23"/>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900">
                <a:latin typeface="Playfair Display"/>
                <a:ea typeface="Playfair Display"/>
                <a:cs typeface="Playfair Display"/>
                <a:sym typeface="Playfair Display"/>
              </a:rPr>
              <a:t>SET 2.C Describe the relationship between a character and a setting.</a:t>
            </a:r>
            <a:endParaRPr sz="1900">
              <a:latin typeface="Playfair Display"/>
              <a:ea typeface="Playfair Display"/>
              <a:cs typeface="Playfair Display"/>
              <a:sym typeface="Playfair Display"/>
            </a:endParaRPr>
          </a:p>
          <a:p>
            <a:pPr marL="0" lvl="0" indent="0" algn="l" rtl="0">
              <a:spcBef>
                <a:spcPts val="1600"/>
              </a:spcBef>
              <a:spcAft>
                <a:spcPts val="0"/>
              </a:spcAft>
              <a:buNone/>
            </a:pPr>
            <a:r>
              <a:rPr lang="en" sz="1900">
                <a:latin typeface="Playfair Display"/>
                <a:ea typeface="Playfair Display"/>
                <a:cs typeface="Playfair Display"/>
                <a:sym typeface="Playfair Display"/>
              </a:rPr>
              <a:t>This chapter describes Werner, Volkheimer, and Bernd’s location of being trapped. Why did Doerr create this setting for this experience? </a:t>
            </a:r>
            <a:endParaRPr sz="1900">
              <a:latin typeface="Playfair Display"/>
              <a:ea typeface="Playfair Display"/>
              <a:cs typeface="Playfair Display"/>
              <a:sym typeface="Playfair Display"/>
            </a:endParaRPr>
          </a:p>
          <a:p>
            <a:pPr marL="0" lvl="0" indent="0" algn="l" rtl="0">
              <a:spcBef>
                <a:spcPts val="1600"/>
              </a:spcBef>
              <a:spcAft>
                <a:spcPts val="1600"/>
              </a:spcAft>
              <a:buNone/>
            </a:pPr>
            <a:r>
              <a:rPr lang="en" sz="1900">
                <a:latin typeface="Playfair Display"/>
                <a:ea typeface="Playfair Display"/>
                <a:cs typeface="Playfair Display"/>
                <a:sym typeface="Playfair Display"/>
              </a:rPr>
              <a:t>“First a corsair’s cellar, built to safeguard gold, weapons, an eccentric’s beekeeping equipment. Then a wine cellar. Then a handyman’s nook. </a:t>
            </a:r>
            <a:r>
              <a:rPr lang="en" sz="1900" i="1">
                <a:latin typeface="Playfair Display"/>
                <a:ea typeface="Playfair Display"/>
                <a:cs typeface="Playfair Display"/>
                <a:sym typeface="Playfair Display"/>
              </a:rPr>
              <a:t>Atelier de reparation</a:t>
            </a:r>
            <a:r>
              <a:rPr lang="en" sz="1900">
                <a:latin typeface="Playfair Display"/>
                <a:ea typeface="Playfair Display"/>
                <a:cs typeface="Playfair Display"/>
                <a:sym typeface="Playfair Display"/>
              </a:rPr>
              <a:t>, thinks Werner, a chamber in which to make reparations. As appropriate a place as any. Certainly there would be people in the world who believe these three have reparations to make” (205).</a:t>
            </a:r>
            <a:endParaRPr sz="1900">
              <a:latin typeface="Playfair Display"/>
              <a:ea typeface="Playfair Display"/>
              <a:cs typeface="Playfair Display"/>
              <a:sym typeface="Playfair Display"/>
            </a:endParaRPr>
          </a:p>
        </p:txBody>
      </p:sp>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24"/>
          <p:cNvSpPr txBox="1">
            <a:spLocks noGrp="1"/>
          </p:cNvSpPr>
          <p:nvPr>
            <p:ph type="title"/>
          </p:nvPr>
        </p:nvSpPr>
        <p:spPr>
          <a:xfrm>
            <a:off x="311700" y="391350"/>
            <a:ext cx="8520600" cy="626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Structure and Narration</a:t>
            </a:r>
            <a:endParaRPr dirty="0"/>
          </a:p>
        </p:txBody>
      </p:sp>
      <p:sp>
        <p:nvSpPr>
          <p:cNvPr id="126" name="Google Shape;126;p2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lnSpc>
                <a:spcPct val="100000"/>
              </a:lnSpc>
              <a:spcBef>
                <a:spcPts val="0"/>
              </a:spcBef>
              <a:spcAft>
                <a:spcPts val="0"/>
              </a:spcAft>
              <a:buNone/>
            </a:pPr>
            <a:r>
              <a:rPr lang="en" sz="1700" b="1" dirty="0">
                <a:solidFill>
                  <a:srgbClr val="000000"/>
                </a:solidFill>
                <a:latin typeface="Times New Roman"/>
                <a:ea typeface="Times New Roman"/>
                <a:cs typeface="Times New Roman"/>
                <a:sym typeface="Times New Roman"/>
              </a:rPr>
              <a:t>STR 3.B:</a:t>
            </a:r>
            <a:r>
              <a:rPr lang="en" sz="1700" dirty="0">
                <a:solidFill>
                  <a:srgbClr val="000000"/>
                </a:solidFill>
                <a:latin typeface="Times New Roman"/>
                <a:ea typeface="Times New Roman"/>
                <a:cs typeface="Times New Roman"/>
                <a:sym typeface="Times New Roman"/>
              </a:rPr>
              <a:t> Explain the function of a particular sequence of events in a plot.</a:t>
            </a:r>
            <a:endParaRPr sz="1700" dirty="0">
              <a:solidFill>
                <a:srgbClr val="000000"/>
              </a:solidFill>
              <a:latin typeface="Times New Roman"/>
              <a:ea typeface="Times New Roman"/>
              <a:cs typeface="Times New Roman"/>
              <a:sym typeface="Times New Roman"/>
            </a:endParaRPr>
          </a:p>
          <a:p>
            <a:pPr marL="0" lvl="0" indent="0" algn="l" rtl="0">
              <a:lnSpc>
                <a:spcPct val="100000"/>
              </a:lnSpc>
              <a:spcBef>
                <a:spcPts val="0"/>
              </a:spcBef>
              <a:spcAft>
                <a:spcPts val="0"/>
              </a:spcAft>
              <a:buNone/>
            </a:pPr>
            <a:r>
              <a:rPr lang="en" sz="1700" b="1" dirty="0">
                <a:solidFill>
                  <a:srgbClr val="000000"/>
                </a:solidFill>
                <a:latin typeface="Times New Roman"/>
                <a:ea typeface="Times New Roman"/>
                <a:cs typeface="Times New Roman"/>
                <a:sym typeface="Times New Roman"/>
              </a:rPr>
              <a:t>NAR 4.B:</a:t>
            </a:r>
            <a:r>
              <a:rPr lang="en" sz="1700" dirty="0">
                <a:solidFill>
                  <a:srgbClr val="000000"/>
                </a:solidFill>
                <a:latin typeface="Times New Roman"/>
                <a:ea typeface="Times New Roman"/>
                <a:cs typeface="Times New Roman"/>
                <a:sym typeface="Times New Roman"/>
              </a:rPr>
              <a:t> Identify and explain the function of point of view in a narrative.</a:t>
            </a:r>
            <a:endParaRPr sz="1700" dirty="0">
              <a:solidFill>
                <a:srgbClr val="000000"/>
              </a:solidFill>
              <a:latin typeface="Times New Roman"/>
              <a:ea typeface="Times New Roman"/>
              <a:cs typeface="Times New Roman"/>
              <a:sym typeface="Times New Roman"/>
            </a:endParaRPr>
          </a:p>
          <a:p>
            <a:pPr marL="0" lvl="0" indent="0" algn="l" rtl="0">
              <a:lnSpc>
                <a:spcPct val="100000"/>
              </a:lnSpc>
              <a:spcBef>
                <a:spcPts val="1200"/>
              </a:spcBef>
              <a:spcAft>
                <a:spcPts val="0"/>
              </a:spcAft>
              <a:buNone/>
            </a:pPr>
            <a:r>
              <a:rPr lang="en" sz="1600" dirty="0">
                <a:solidFill>
                  <a:srgbClr val="000000"/>
                </a:solidFill>
                <a:latin typeface="Times New Roman"/>
                <a:ea typeface="Times New Roman"/>
                <a:cs typeface="Times New Roman"/>
                <a:sym typeface="Times New Roman"/>
              </a:rPr>
              <a:t>Consider the structure of </a:t>
            </a:r>
            <a:r>
              <a:rPr lang="en" sz="1600" i="1" dirty="0">
                <a:solidFill>
                  <a:srgbClr val="000000"/>
                </a:solidFill>
                <a:latin typeface="Times New Roman"/>
                <a:ea typeface="Times New Roman"/>
                <a:cs typeface="Times New Roman"/>
                <a:sym typeface="Times New Roman"/>
              </a:rPr>
              <a:t>All the Light We Cannot See</a:t>
            </a:r>
            <a:r>
              <a:rPr lang="en" sz="1600" dirty="0">
                <a:solidFill>
                  <a:srgbClr val="000000"/>
                </a:solidFill>
                <a:latin typeface="Times New Roman"/>
                <a:ea typeface="Times New Roman"/>
                <a:cs typeface="Times New Roman"/>
                <a:sym typeface="Times New Roman"/>
              </a:rPr>
              <a:t> and its function in the novel. What does Doerr accomplish by structuring and narrating it this way? </a:t>
            </a:r>
            <a:endParaRPr sz="1600" dirty="0">
              <a:solidFill>
                <a:srgbClr val="000000"/>
              </a:solidFill>
              <a:latin typeface="Times New Roman"/>
              <a:ea typeface="Times New Roman"/>
              <a:cs typeface="Times New Roman"/>
              <a:sym typeface="Times New Roman"/>
            </a:endParaRPr>
          </a:p>
          <a:p>
            <a:pPr marL="0" lvl="0" indent="0" algn="l" rtl="0">
              <a:lnSpc>
                <a:spcPct val="100000"/>
              </a:lnSpc>
              <a:spcBef>
                <a:spcPts val="1200"/>
              </a:spcBef>
              <a:spcAft>
                <a:spcPts val="0"/>
              </a:spcAft>
              <a:buNone/>
            </a:pPr>
            <a:r>
              <a:rPr lang="en" sz="1600" dirty="0">
                <a:solidFill>
                  <a:srgbClr val="000000"/>
                </a:solidFill>
                <a:latin typeface="Times New Roman"/>
                <a:ea typeface="Times New Roman"/>
                <a:cs typeface="Times New Roman"/>
                <a:sym typeface="Times New Roman"/>
              </a:rPr>
              <a:t>Non-chronological--the novel begins in 1944 at the climax of the story, then goes back 10 years, jumps back and forth again. </a:t>
            </a:r>
            <a:endParaRPr sz="1600" dirty="0">
              <a:solidFill>
                <a:srgbClr val="000000"/>
              </a:solidFill>
              <a:latin typeface="Times New Roman"/>
              <a:ea typeface="Times New Roman"/>
              <a:cs typeface="Times New Roman"/>
              <a:sym typeface="Times New Roman"/>
            </a:endParaRPr>
          </a:p>
          <a:p>
            <a:pPr marL="0" lvl="0" indent="0" algn="l" rtl="0">
              <a:lnSpc>
                <a:spcPct val="100000"/>
              </a:lnSpc>
              <a:spcBef>
                <a:spcPts val="1200"/>
              </a:spcBef>
              <a:spcAft>
                <a:spcPts val="0"/>
              </a:spcAft>
              <a:buNone/>
            </a:pPr>
            <a:r>
              <a:rPr lang="en" sz="1600" dirty="0">
                <a:solidFill>
                  <a:srgbClr val="000000"/>
                </a:solidFill>
                <a:latin typeface="Times New Roman"/>
                <a:ea typeface="Times New Roman"/>
                <a:cs typeface="Times New Roman"/>
                <a:sym typeface="Times New Roman"/>
              </a:rPr>
              <a:t>Narration and Point of View is told through third person omniscient, the perspectives of most characters are known on both sides of the war. </a:t>
            </a:r>
            <a:endParaRPr sz="1600" dirty="0">
              <a:solidFill>
                <a:srgbClr val="000000"/>
              </a:solidFill>
              <a:latin typeface="Times New Roman"/>
              <a:ea typeface="Times New Roman"/>
              <a:cs typeface="Times New Roman"/>
              <a:sym typeface="Times New Roman"/>
            </a:endParaRPr>
          </a:p>
          <a:p>
            <a:pPr marL="0" lvl="0" indent="0" algn="l" rtl="0">
              <a:lnSpc>
                <a:spcPct val="100000"/>
              </a:lnSpc>
              <a:spcBef>
                <a:spcPts val="1200"/>
              </a:spcBef>
              <a:spcAft>
                <a:spcPts val="0"/>
              </a:spcAft>
              <a:buNone/>
            </a:pPr>
            <a:r>
              <a:rPr lang="en" sz="1600" dirty="0">
                <a:solidFill>
                  <a:srgbClr val="000000"/>
                </a:solidFill>
                <a:latin typeface="Times New Roman"/>
                <a:ea typeface="Times New Roman"/>
                <a:cs typeface="Times New Roman"/>
                <a:sym typeface="Times New Roman"/>
              </a:rPr>
              <a:t>This perspective allows Doerr to reveal thoughts and feelings of people on opposite sides of the war, suggesting the humanness of each nation and their people, regardless of which side they were on. </a:t>
            </a:r>
            <a:endParaRPr sz="1600" dirty="0">
              <a:solidFill>
                <a:srgbClr val="000000"/>
              </a:solidFill>
              <a:latin typeface="Times New Roman"/>
              <a:ea typeface="Times New Roman"/>
              <a:cs typeface="Times New Roman"/>
              <a:sym typeface="Times New Roman"/>
            </a:endParaRPr>
          </a:p>
          <a:p>
            <a:pPr marL="0" lvl="0" indent="0" algn="l" rtl="0">
              <a:lnSpc>
                <a:spcPct val="150000"/>
              </a:lnSpc>
              <a:spcBef>
                <a:spcPts val="1200"/>
              </a:spcBef>
              <a:spcAft>
                <a:spcPts val="0"/>
              </a:spcAft>
              <a:buNone/>
            </a:pPr>
            <a:endParaRPr sz="1350" b="1" dirty="0">
              <a:solidFill>
                <a:srgbClr val="000000"/>
              </a:solidFill>
              <a:latin typeface="Times New Roman"/>
              <a:ea typeface="Times New Roman"/>
              <a:cs typeface="Times New Roman"/>
              <a:sym typeface="Times New Roman"/>
            </a:endParaRPr>
          </a:p>
          <a:p>
            <a:pPr marL="0" lvl="0" indent="0" algn="l" rtl="0">
              <a:lnSpc>
                <a:spcPct val="100000"/>
              </a:lnSpc>
              <a:spcBef>
                <a:spcPts val="1200"/>
              </a:spcBef>
              <a:spcAft>
                <a:spcPts val="0"/>
              </a:spcAft>
              <a:buNone/>
            </a:pPr>
            <a:endParaRPr sz="1100" dirty="0">
              <a:solidFill>
                <a:srgbClr val="000000"/>
              </a:solidFill>
              <a:latin typeface="Times New Roman"/>
              <a:ea typeface="Times New Roman"/>
              <a:cs typeface="Times New Roman"/>
              <a:sym typeface="Times New Roman"/>
            </a:endParaRPr>
          </a:p>
        </p:txBody>
      </p:sp>
    </p:spTree>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30"/>
        <p:cNvGrpSpPr/>
        <p:nvPr/>
      </p:nvGrpSpPr>
      <p:grpSpPr>
        <a:xfrm>
          <a:off x="0" y="0"/>
          <a:ext cx="0" cy="0"/>
          <a:chOff x="0" y="0"/>
          <a:chExt cx="0" cy="0"/>
        </a:xfrm>
      </p:grpSpPr>
      <p:sp>
        <p:nvSpPr>
          <p:cNvPr id="131" name="Google Shape;131;p25"/>
          <p:cNvSpPr txBox="1">
            <a:spLocks noGrp="1"/>
          </p:cNvSpPr>
          <p:nvPr>
            <p:ph type="title"/>
          </p:nvPr>
        </p:nvSpPr>
        <p:spPr>
          <a:xfrm>
            <a:off x="311700" y="391350"/>
            <a:ext cx="8520600" cy="626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Doerr’s Answer:</a:t>
            </a:r>
            <a:endParaRPr/>
          </a:p>
        </p:txBody>
      </p:sp>
      <p:sp>
        <p:nvSpPr>
          <p:cNvPr id="132" name="Google Shape;132;p25"/>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lnSpc>
                <a:spcPct val="150000"/>
              </a:lnSpc>
              <a:spcBef>
                <a:spcPts val="1200"/>
              </a:spcBef>
              <a:spcAft>
                <a:spcPts val="0"/>
              </a:spcAft>
              <a:buNone/>
            </a:pPr>
            <a:r>
              <a:rPr lang="en" sz="1550" b="1">
                <a:solidFill>
                  <a:srgbClr val="000000"/>
                </a:solidFill>
                <a:latin typeface="Times New Roman"/>
                <a:ea typeface="Times New Roman"/>
                <a:cs typeface="Times New Roman"/>
                <a:sym typeface="Times New Roman"/>
              </a:rPr>
              <a:t>What made you decide not to tell the story chronologically?</a:t>
            </a:r>
            <a:endParaRPr sz="1550" b="1">
              <a:solidFill>
                <a:srgbClr val="000000"/>
              </a:solidFill>
              <a:latin typeface="Times New Roman"/>
              <a:ea typeface="Times New Roman"/>
              <a:cs typeface="Times New Roman"/>
              <a:sym typeface="Times New Roman"/>
            </a:endParaRPr>
          </a:p>
          <a:p>
            <a:pPr marL="0" lvl="0" indent="0" algn="l" rtl="0">
              <a:lnSpc>
                <a:spcPct val="150000"/>
              </a:lnSpc>
              <a:spcBef>
                <a:spcPts val="1200"/>
              </a:spcBef>
              <a:spcAft>
                <a:spcPts val="0"/>
              </a:spcAft>
              <a:buNone/>
            </a:pPr>
            <a:r>
              <a:rPr lang="en" sz="1550">
                <a:solidFill>
                  <a:srgbClr val="000000"/>
                </a:solidFill>
                <a:latin typeface="Times New Roman"/>
                <a:ea typeface="Times New Roman"/>
                <a:cs typeface="Times New Roman"/>
                <a:sym typeface="Times New Roman"/>
              </a:rPr>
              <a:t> WWII is something contemporary readers already know a lot about. If our schools are doing their jobs, they know about the invasion of Normandy, the Hitler Youth, the Holocaust, and some of the horrors of the Eastern Front. So most readers already feel and intuit what’s coming in this novel, at least in terms of the larger historical movement. They know the Germans will be driven out of Saint-Malo eventually, and they’ll presume (correctly) that it will cost a lot of human lives to do so.I wanted to acknowledge that foreknowledge as soon as the book started. So I begin the story in 1944, before backtracking into Werner’s and Marie’s childhoods, in order to say to a reader: we all know what’s coming. In a sense I tried to hang those American bombs, suspended, over the next three or four hundred pages of narrative.</a:t>
            </a:r>
            <a:endParaRPr sz="1550">
              <a:solidFill>
                <a:srgbClr val="000000"/>
              </a:solidFill>
              <a:latin typeface="Times New Roman"/>
              <a:ea typeface="Times New Roman"/>
              <a:cs typeface="Times New Roman"/>
              <a:sym typeface="Times New Roman"/>
            </a:endParaRPr>
          </a:p>
          <a:p>
            <a:pPr marL="0" lvl="0" indent="0" algn="l" rtl="0">
              <a:lnSpc>
                <a:spcPct val="100000"/>
              </a:lnSpc>
              <a:spcBef>
                <a:spcPts val="1200"/>
              </a:spcBef>
              <a:spcAft>
                <a:spcPts val="0"/>
              </a:spcAft>
              <a:buNone/>
            </a:pPr>
            <a:endParaRPr sz="1300">
              <a:solidFill>
                <a:srgbClr val="000000"/>
              </a:solidFill>
              <a:latin typeface="Times New Roman"/>
              <a:ea typeface="Times New Roman"/>
              <a:cs typeface="Times New Roman"/>
              <a:sym typeface="Times New Roman"/>
            </a:endParaRPr>
          </a:p>
          <a:p>
            <a:pPr marL="0" lvl="0" indent="0" algn="l" rtl="0">
              <a:spcBef>
                <a:spcPts val="0"/>
              </a:spcBef>
              <a:spcAft>
                <a:spcPts val="1600"/>
              </a:spcAft>
              <a:buNone/>
            </a:pPr>
            <a:endParaRPr sz="2000"/>
          </a:p>
        </p:txBody>
      </p: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4"/>
        <p:cNvGrpSpPr/>
        <p:nvPr/>
      </p:nvGrpSpPr>
      <p:grpSpPr>
        <a:xfrm>
          <a:off x="0" y="0"/>
          <a:ext cx="0" cy="0"/>
          <a:chOff x="0" y="0"/>
          <a:chExt cx="0" cy="0"/>
        </a:xfrm>
      </p:grpSpPr>
      <p:sp>
        <p:nvSpPr>
          <p:cNvPr id="65" name="Google Shape;65;p14"/>
          <p:cNvSpPr txBox="1">
            <a:spLocks noGrp="1"/>
          </p:cNvSpPr>
          <p:nvPr>
            <p:ph type="title"/>
          </p:nvPr>
        </p:nvSpPr>
        <p:spPr>
          <a:xfrm>
            <a:off x="311700" y="391350"/>
            <a:ext cx="8520600" cy="626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Characterization</a:t>
            </a:r>
            <a:endParaRPr/>
          </a:p>
        </p:txBody>
      </p:sp>
      <p:sp>
        <p:nvSpPr>
          <p:cNvPr id="66" name="Google Shape;66;p1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Identify and describe what specific details reveal about a character.</a:t>
            </a:r>
            <a:endParaRPr/>
          </a:p>
          <a:p>
            <a:pPr marL="0" lvl="0" indent="0" algn="l" rtl="0">
              <a:spcBef>
                <a:spcPts val="1600"/>
              </a:spcBef>
              <a:spcAft>
                <a:spcPts val="0"/>
              </a:spcAft>
              <a:buNone/>
            </a:pPr>
            <a:r>
              <a:rPr lang="en"/>
              <a:t>What do the following details reveal about Werner and Jutta? What is Doerr emphasizing about them?</a:t>
            </a:r>
            <a:endParaRPr/>
          </a:p>
          <a:p>
            <a:pPr marL="0" lvl="0" indent="0" algn="l" rtl="0">
              <a:spcBef>
                <a:spcPts val="1600"/>
              </a:spcBef>
              <a:spcAft>
                <a:spcPts val="1600"/>
              </a:spcAft>
              <a:buNone/>
            </a:pPr>
            <a:r>
              <a:rPr lang="en" sz="2500"/>
              <a:t>“And as night falls, Werner pulls little Jutta wordlessly back through the close-set neighborhoods of Zollverein, two snowy-haired children in a bottomland of soot, bearing their paltry treasures to Viktoria-strasse 3. . .” (26).</a:t>
            </a:r>
            <a:endParaRPr sz="2500"/>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0"/>
        <p:cNvGrpSpPr/>
        <p:nvPr/>
      </p:nvGrpSpPr>
      <p:grpSpPr>
        <a:xfrm>
          <a:off x="0" y="0"/>
          <a:ext cx="0" cy="0"/>
          <a:chOff x="0" y="0"/>
          <a:chExt cx="0" cy="0"/>
        </a:xfrm>
      </p:grpSpPr>
      <p:sp>
        <p:nvSpPr>
          <p:cNvPr id="71" name="Google Shape;71;p15"/>
          <p:cNvSpPr txBox="1">
            <a:spLocks noGrp="1"/>
          </p:cNvSpPr>
          <p:nvPr>
            <p:ph type="title"/>
          </p:nvPr>
        </p:nvSpPr>
        <p:spPr>
          <a:xfrm>
            <a:off x="311700" y="178003"/>
            <a:ext cx="8520600" cy="626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Setting	</a:t>
            </a:r>
            <a:endParaRPr dirty="0"/>
          </a:p>
        </p:txBody>
      </p:sp>
      <p:sp>
        <p:nvSpPr>
          <p:cNvPr id="72" name="Google Shape;72;p15"/>
          <p:cNvSpPr txBox="1">
            <a:spLocks noGrp="1"/>
          </p:cNvSpPr>
          <p:nvPr>
            <p:ph type="body" idx="1"/>
          </p:nvPr>
        </p:nvSpPr>
        <p:spPr>
          <a:xfrm>
            <a:off x="311700" y="8182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Explain the function of setting in a narrative.</a:t>
            </a:r>
            <a:endParaRPr dirty="0"/>
          </a:p>
          <a:p>
            <a:pPr marL="0" lvl="0" indent="0" algn="l" rtl="0">
              <a:spcBef>
                <a:spcPts val="1600"/>
              </a:spcBef>
              <a:spcAft>
                <a:spcPts val="0"/>
              </a:spcAft>
              <a:buNone/>
            </a:pPr>
            <a:r>
              <a:rPr lang="en" dirty="0"/>
              <a:t>What do you know about Zollverein--the mines and the Children’s House? How does the setting affect Werner’s childhood? What function does this setting serve in the novel?</a:t>
            </a:r>
            <a:endParaRPr dirty="0"/>
          </a:p>
          <a:p>
            <a:pPr marL="0" lvl="0" indent="0" algn="l" rtl="0">
              <a:spcBef>
                <a:spcPts val="1600"/>
              </a:spcBef>
              <a:spcAft>
                <a:spcPts val="0"/>
              </a:spcAft>
              <a:buNone/>
            </a:pPr>
            <a:r>
              <a:rPr lang="en" sz="1600" dirty="0"/>
              <a:t>“It’s steel country, anthracite country, a place full of holes. Smokestacks fume and locomotives trundle back and forth on elevated conduits and leafless trees stand atop slag heaps like skeleton hands shoved up from the underworld” (24).</a:t>
            </a:r>
            <a:endParaRPr sz="1600" dirty="0"/>
          </a:p>
          <a:p>
            <a:pPr marL="0" lvl="0" indent="0" algn="l" rtl="0">
              <a:spcBef>
                <a:spcPts val="1600"/>
              </a:spcBef>
              <a:spcAft>
                <a:spcPts val="1600"/>
              </a:spcAft>
              <a:buNone/>
            </a:pPr>
            <a:r>
              <a:rPr lang="en" sz="1600" dirty="0"/>
              <a:t>“All around them, the figures of second-shift workers shuffle into warehouses while first-shift workers shuffle home, hunched, hungry, blue-nosed, their faces like black skulls beneath their helmets. ‘Hello,’ Werner will chirp, ‘good afternoon,’ but the miners usually hobble past without replying, perhaps without even seeing them, their eyes on the muck . . . (25).</a:t>
            </a:r>
            <a:endParaRPr sz="1600" dirty="0"/>
          </a:p>
        </p:txBody>
      </p:sp>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sp>
        <p:nvSpPr>
          <p:cNvPr id="77" name="Google Shape;77;p16"/>
          <p:cNvSpPr txBox="1">
            <a:spLocks noGrp="1"/>
          </p:cNvSpPr>
          <p:nvPr>
            <p:ph type="title"/>
          </p:nvPr>
        </p:nvSpPr>
        <p:spPr>
          <a:xfrm>
            <a:off x="311700" y="391350"/>
            <a:ext cx="8520600" cy="626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LAS paragraph</a:t>
            </a:r>
            <a:endParaRPr/>
          </a:p>
        </p:txBody>
      </p:sp>
      <p:sp>
        <p:nvSpPr>
          <p:cNvPr id="78" name="Google Shape;78;p16"/>
          <p:cNvSpPr txBox="1">
            <a:spLocks noGrp="1"/>
          </p:cNvSpPr>
          <p:nvPr>
            <p:ph type="body" idx="1"/>
          </p:nvPr>
        </p:nvSpPr>
        <p:spPr>
          <a:xfrm>
            <a:off x="311700" y="1017450"/>
            <a:ext cx="8520600" cy="3416400"/>
          </a:xfrm>
          <a:prstGeom prst="rect">
            <a:avLst/>
          </a:prstGeom>
        </p:spPr>
        <p:txBody>
          <a:bodyPr spcFirstLastPara="1" wrap="square" lIns="91425" tIns="91425" rIns="91425" bIns="91425" anchor="t" anchorCtr="0">
            <a:noAutofit/>
          </a:bodyPr>
          <a:lstStyle/>
          <a:p>
            <a:pPr marL="0" lvl="0" indent="0" algn="l" rtl="0">
              <a:lnSpc>
                <a:spcPct val="100000"/>
              </a:lnSpc>
              <a:spcBef>
                <a:spcPts val="0"/>
              </a:spcBef>
              <a:spcAft>
                <a:spcPts val="0"/>
              </a:spcAft>
              <a:buNone/>
            </a:pPr>
            <a:r>
              <a:rPr lang="en" sz="1900">
                <a:solidFill>
                  <a:srgbClr val="000000"/>
                </a:solidFill>
                <a:latin typeface="Times New Roman"/>
                <a:ea typeface="Times New Roman"/>
                <a:cs typeface="Times New Roman"/>
                <a:sym typeface="Times New Roman"/>
              </a:rPr>
              <a:t>The narrator’s hopeless description of Zollverein, in Anthony Doerr’s </a:t>
            </a:r>
            <a:r>
              <a:rPr lang="en" sz="1900" i="1">
                <a:solidFill>
                  <a:srgbClr val="000000"/>
                </a:solidFill>
                <a:latin typeface="Times New Roman"/>
                <a:ea typeface="Times New Roman"/>
                <a:cs typeface="Times New Roman"/>
                <a:sym typeface="Times New Roman"/>
              </a:rPr>
              <a:t>All the Light We Cannot See</a:t>
            </a:r>
            <a:r>
              <a:rPr lang="en" sz="1900">
                <a:solidFill>
                  <a:srgbClr val="000000"/>
                </a:solidFill>
                <a:latin typeface="Times New Roman"/>
                <a:ea typeface="Times New Roman"/>
                <a:cs typeface="Times New Roman"/>
                <a:sym typeface="Times New Roman"/>
              </a:rPr>
              <a:t>, suggests that this is a place one never escapes. Images of “skeleton hands” shoving “up from the underworld” and the “black skulls” of the miners convey feelings of death and devastation. These dark images establish almost a hellish tone, depicting fear that the hands coming from the underworld might snatch and drag a person below. Trees, which typically symbolize life and growth, stand leafless--already dead or dying as the miners “shuffle” zombie-like to their homes. Clearly, the narrator demonstrates Werner’s separation from this environment as he cheerfully “chirps” greetings at the men who only ignore him. This juxtaposition of a happy, “snowy-haired” boy surrounded by this dark setting illuminate the need for Werner to escape before he is entirely trapped. As a child, he has been able to maintain life and hope, but, once an adult, the mines wait hungrily for him. </a:t>
            </a:r>
            <a:endParaRPr sz="1900">
              <a:solidFill>
                <a:srgbClr val="000000"/>
              </a:solidFill>
              <a:latin typeface="Times New Roman"/>
              <a:ea typeface="Times New Roman"/>
              <a:cs typeface="Times New Roman"/>
              <a:sym typeface="Times New Roman"/>
            </a:endParaRPr>
          </a:p>
          <a:p>
            <a:pPr marL="0" lvl="0" indent="0" algn="l" rtl="0">
              <a:lnSpc>
                <a:spcPct val="100000"/>
              </a:lnSpc>
              <a:spcBef>
                <a:spcPts val="0"/>
              </a:spcBef>
              <a:spcAft>
                <a:spcPts val="0"/>
              </a:spcAft>
              <a:buNone/>
            </a:pPr>
            <a:endParaRPr sz="1900">
              <a:solidFill>
                <a:srgbClr val="000000"/>
              </a:solidFill>
              <a:latin typeface="Times New Roman"/>
              <a:ea typeface="Times New Roman"/>
              <a:cs typeface="Times New Roman"/>
              <a:sym typeface="Times New Roman"/>
            </a:endParaRPr>
          </a:p>
          <a:p>
            <a:pPr marL="0" lvl="0" indent="0" algn="l" rtl="0">
              <a:spcBef>
                <a:spcPts val="0"/>
              </a:spcBef>
              <a:spcAft>
                <a:spcPts val="0"/>
              </a:spcAft>
              <a:buNone/>
            </a:pPr>
            <a:endParaRPr/>
          </a:p>
          <a:p>
            <a:pPr marL="0" lvl="0" indent="0" algn="l" rtl="0">
              <a:spcBef>
                <a:spcPts val="1600"/>
              </a:spcBef>
              <a:spcAft>
                <a:spcPts val="1600"/>
              </a:spcAft>
              <a:buNone/>
            </a:pPr>
            <a:endParaRPr/>
          </a:p>
        </p:txBody>
      </p:sp>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Google Shape;83;p17"/>
          <p:cNvSpPr txBox="1">
            <a:spLocks noGrp="1"/>
          </p:cNvSpPr>
          <p:nvPr>
            <p:ph type="title"/>
          </p:nvPr>
        </p:nvSpPr>
        <p:spPr>
          <a:xfrm>
            <a:off x="311700" y="391350"/>
            <a:ext cx="8520600" cy="626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CC&amp;E</a:t>
            </a:r>
            <a:endParaRPr/>
          </a:p>
        </p:txBody>
      </p:sp>
      <p:sp>
        <p:nvSpPr>
          <p:cNvPr id="84" name="Google Shape;84;p17"/>
          <p:cNvSpPr txBox="1">
            <a:spLocks noGrp="1"/>
          </p:cNvSpPr>
          <p:nvPr>
            <p:ph type="body" idx="1"/>
          </p:nvPr>
        </p:nvSpPr>
        <p:spPr>
          <a:xfrm>
            <a:off x="311700" y="1017450"/>
            <a:ext cx="8520600" cy="3416400"/>
          </a:xfrm>
          <a:prstGeom prst="rect">
            <a:avLst/>
          </a:prstGeom>
        </p:spPr>
        <p:txBody>
          <a:bodyPr spcFirstLastPara="1" wrap="square" lIns="91425" tIns="91425" rIns="91425" bIns="91425" anchor="t" anchorCtr="0">
            <a:noAutofit/>
          </a:bodyPr>
          <a:lstStyle/>
          <a:p>
            <a:pPr marL="0" lvl="0" indent="0" algn="l" rtl="0">
              <a:lnSpc>
                <a:spcPct val="100000"/>
              </a:lnSpc>
              <a:spcBef>
                <a:spcPts val="0"/>
              </a:spcBef>
              <a:spcAft>
                <a:spcPts val="0"/>
              </a:spcAft>
              <a:buNone/>
            </a:pPr>
            <a:r>
              <a:rPr lang="en">
                <a:solidFill>
                  <a:srgbClr val="000000"/>
                </a:solidFill>
                <a:latin typeface="Times New Roman"/>
                <a:ea typeface="Times New Roman"/>
                <a:cs typeface="Times New Roman"/>
                <a:sym typeface="Times New Roman"/>
              </a:rPr>
              <a:t>The narrator’s hopeless description of Zollverein, in Anthony Doerr’s </a:t>
            </a:r>
            <a:r>
              <a:rPr lang="en" i="1">
                <a:solidFill>
                  <a:srgbClr val="000000"/>
                </a:solidFill>
                <a:latin typeface="Times New Roman"/>
                <a:ea typeface="Times New Roman"/>
                <a:cs typeface="Times New Roman"/>
                <a:sym typeface="Times New Roman"/>
              </a:rPr>
              <a:t>All the Light We Cannot See </a:t>
            </a:r>
            <a:r>
              <a:rPr lang="en">
                <a:solidFill>
                  <a:srgbClr val="000000"/>
                </a:solidFill>
                <a:latin typeface="Times New Roman"/>
                <a:ea typeface="Times New Roman"/>
                <a:cs typeface="Times New Roman"/>
                <a:sym typeface="Times New Roman"/>
              </a:rPr>
              <a:t>(CONTEXT), suggests that this is a place one never escapes. Images of “skeleton hands” shoving “up from the underworld” and the “black skulls” of the miners (EVIDENCE)  convey feelings of death and devastation (COMMENTARY). These dark images establish almost a hellish tone, depicting fear that the hands coming from the underworld might snatch and drag a person below (COMMENTARY). Trees, which typically symbolize life and growth, stand leafless--already dead or dying as the miners “shuffle” zombie-like to their homes (EVIDENCE). Clearly, the narrator demonstrates Werner’s separation from his environment (COMMENTARY) as he cheerfully “chirps” greetings at the men who only ignore him (EVIDENCE). This juxtaposition of a happy, “snowy-haired” boy surrounded by this dark setting illuminate the need for Werner to escape before he is entirely trapped (COMMENTARY). As a child, he has been able to maintain life and hope, but, once an adult, the mines wait hungrily for him (COMMENTARY). </a:t>
            </a:r>
            <a:endParaRPr>
              <a:solidFill>
                <a:srgbClr val="000000"/>
              </a:solidFill>
              <a:latin typeface="Times New Roman"/>
              <a:ea typeface="Times New Roman"/>
              <a:cs typeface="Times New Roman"/>
              <a:sym typeface="Times New Roman"/>
            </a:endParaRPr>
          </a:p>
          <a:p>
            <a:pPr marL="0" lvl="0" indent="0" algn="l" rtl="0">
              <a:spcBef>
                <a:spcPts val="0"/>
              </a:spcBef>
              <a:spcAft>
                <a:spcPts val="1600"/>
              </a:spcAft>
              <a:buNone/>
            </a:pPr>
            <a:endParaRPr sz="1900">
              <a:solidFill>
                <a:srgbClr val="000000"/>
              </a:solidFill>
              <a:latin typeface="Times New Roman"/>
              <a:ea typeface="Times New Roman"/>
              <a:cs typeface="Times New Roman"/>
              <a:sym typeface="Times New Roman"/>
            </a:endParaRPr>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p18"/>
          <p:cNvSpPr txBox="1">
            <a:spLocks noGrp="1"/>
          </p:cNvSpPr>
          <p:nvPr>
            <p:ph type="title"/>
          </p:nvPr>
        </p:nvSpPr>
        <p:spPr>
          <a:xfrm>
            <a:off x="311700" y="391350"/>
            <a:ext cx="8520600" cy="626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Literary Elements</a:t>
            </a:r>
            <a:endParaRPr/>
          </a:p>
        </p:txBody>
      </p:sp>
      <p:sp>
        <p:nvSpPr>
          <p:cNvPr id="90" name="Google Shape;90;p18"/>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lnSpc>
                <a:spcPct val="100000"/>
              </a:lnSpc>
              <a:spcBef>
                <a:spcPts val="0"/>
              </a:spcBef>
              <a:spcAft>
                <a:spcPts val="0"/>
              </a:spcAft>
              <a:buNone/>
            </a:pPr>
            <a:r>
              <a:rPr lang="en" sz="2000" b="1" dirty="0">
                <a:solidFill>
                  <a:srgbClr val="000000"/>
                </a:solidFill>
                <a:latin typeface="Playfair Display"/>
                <a:ea typeface="Playfair Display"/>
                <a:cs typeface="Playfair Display"/>
                <a:sym typeface="Playfair Display"/>
              </a:rPr>
              <a:t>FIG 6:E</a:t>
            </a:r>
            <a:r>
              <a:rPr lang="en" b="1" dirty="0">
                <a:solidFill>
                  <a:srgbClr val="000000"/>
                </a:solidFill>
                <a:latin typeface="Playfair Display"/>
                <a:ea typeface="Playfair Display"/>
                <a:cs typeface="Playfair Display"/>
                <a:sym typeface="Playfair Display"/>
              </a:rPr>
              <a:t>  </a:t>
            </a:r>
            <a:r>
              <a:rPr lang="en" dirty="0">
                <a:solidFill>
                  <a:srgbClr val="000000"/>
                </a:solidFill>
                <a:latin typeface="Playfair Display"/>
                <a:ea typeface="Playfair Display"/>
                <a:cs typeface="Playfair Display"/>
                <a:sym typeface="Playfair Display"/>
              </a:rPr>
              <a:t>Identify and explain the function of a poetic/literary element in a text</a:t>
            </a:r>
            <a:endParaRPr dirty="0">
              <a:solidFill>
                <a:srgbClr val="000000"/>
              </a:solidFill>
              <a:latin typeface="Playfair Display"/>
              <a:ea typeface="Playfair Display"/>
              <a:cs typeface="Playfair Display"/>
              <a:sym typeface="Playfair Display"/>
            </a:endParaRPr>
          </a:p>
          <a:p>
            <a:pPr marL="0" lvl="0" indent="0" algn="l" rtl="0">
              <a:lnSpc>
                <a:spcPct val="100000"/>
              </a:lnSpc>
              <a:spcBef>
                <a:spcPts val="0"/>
              </a:spcBef>
              <a:spcAft>
                <a:spcPts val="0"/>
              </a:spcAft>
              <a:buNone/>
            </a:pPr>
            <a:endParaRPr dirty="0">
              <a:solidFill>
                <a:srgbClr val="000000"/>
              </a:solidFill>
              <a:latin typeface="Playfair Display"/>
              <a:ea typeface="Playfair Display"/>
              <a:cs typeface="Playfair Display"/>
              <a:sym typeface="Playfair Display"/>
            </a:endParaRPr>
          </a:p>
          <a:p>
            <a:pPr marL="0" lvl="0" indent="0" algn="l" rtl="0">
              <a:lnSpc>
                <a:spcPct val="100000"/>
              </a:lnSpc>
              <a:spcBef>
                <a:spcPts val="0"/>
              </a:spcBef>
              <a:spcAft>
                <a:spcPts val="0"/>
              </a:spcAft>
              <a:buNone/>
            </a:pPr>
            <a:r>
              <a:rPr lang="en" dirty="0">
                <a:solidFill>
                  <a:srgbClr val="000000"/>
                </a:solidFill>
                <a:latin typeface="Playfair Display"/>
                <a:ea typeface="Playfair Display"/>
                <a:cs typeface="Playfair Display"/>
                <a:sym typeface="Playfair Display"/>
              </a:rPr>
              <a:t>Which element do you see Doerr using here and what purpose does it serve?</a:t>
            </a:r>
            <a:endParaRPr dirty="0">
              <a:solidFill>
                <a:srgbClr val="000000"/>
              </a:solidFill>
              <a:latin typeface="Playfair Display"/>
              <a:ea typeface="Playfair Display"/>
              <a:cs typeface="Playfair Display"/>
              <a:sym typeface="Playfair Display"/>
            </a:endParaRPr>
          </a:p>
          <a:p>
            <a:pPr marL="0" lvl="0" indent="0" algn="l" rtl="0">
              <a:lnSpc>
                <a:spcPct val="100000"/>
              </a:lnSpc>
              <a:spcBef>
                <a:spcPts val="0"/>
              </a:spcBef>
              <a:spcAft>
                <a:spcPts val="0"/>
              </a:spcAft>
              <a:buNone/>
            </a:pPr>
            <a:endParaRPr dirty="0">
              <a:solidFill>
                <a:srgbClr val="000000"/>
              </a:solidFill>
              <a:latin typeface="Playfair Display"/>
              <a:ea typeface="Playfair Display"/>
              <a:cs typeface="Playfair Display"/>
              <a:sym typeface="Playfair Display"/>
            </a:endParaRPr>
          </a:p>
          <a:p>
            <a:pPr marL="0" lvl="0" indent="0" algn="l" rtl="0">
              <a:spcBef>
                <a:spcPts val="0"/>
              </a:spcBef>
              <a:spcAft>
                <a:spcPts val="1600"/>
              </a:spcAft>
              <a:buNone/>
            </a:pPr>
            <a:r>
              <a:rPr lang="en" dirty="0">
                <a:solidFill>
                  <a:srgbClr val="434343"/>
                </a:solidFill>
                <a:latin typeface="Playfair Display"/>
                <a:ea typeface="Playfair Display"/>
                <a:cs typeface="Playfair Display"/>
                <a:sym typeface="Playfair Display"/>
              </a:rPr>
              <a:t>“Above him, kneeling on his bunk, Frederick peers out the open window through a pair of antique field glasses and makes a record on the bed rail of birds he has sighted. One notch under </a:t>
            </a:r>
            <a:r>
              <a:rPr lang="en" i="1" dirty="0">
                <a:solidFill>
                  <a:srgbClr val="434343"/>
                </a:solidFill>
                <a:latin typeface="Playfair Display"/>
                <a:ea typeface="Playfair Display"/>
                <a:cs typeface="Playfair Display"/>
                <a:sym typeface="Playfair Display"/>
              </a:rPr>
              <a:t>red-necked grebe</a:t>
            </a:r>
            <a:r>
              <a:rPr lang="en" dirty="0">
                <a:solidFill>
                  <a:srgbClr val="434343"/>
                </a:solidFill>
                <a:latin typeface="Playfair Display"/>
                <a:ea typeface="Playfair Display"/>
                <a:cs typeface="Playfair Display"/>
                <a:sym typeface="Playfair Display"/>
              </a:rPr>
              <a:t>. Six notches under </a:t>
            </a:r>
            <a:r>
              <a:rPr lang="en" i="1" dirty="0">
                <a:solidFill>
                  <a:srgbClr val="434343"/>
                </a:solidFill>
                <a:latin typeface="Playfair Display"/>
                <a:ea typeface="Playfair Display"/>
                <a:cs typeface="Playfair Display"/>
                <a:sym typeface="Playfair Display"/>
              </a:rPr>
              <a:t>thrush nightingale</a:t>
            </a:r>
            <a:r>
              <a:rPr lang="en" dirty="0">
                <a:solidFill>
                  <a:srgbClr val="434343"/>
                </a:solidFill>
                <a:latin typeface="Playfair Display"/>
                <a:ea typeface="Playfair Display"/>
                <a:cs typeface="Playfair Display"/>
                <a:sym typeface="Playfair Display"/>
              </a:rPr>
              <a:t>. Out on the grounds, a group of ten year olds is carrying torches and swastika flags toward the river. The procession pauses, and a gust of wind tears at the torch flames. Then they march on, their song swirling up through the window like a bright pulsing cloud” (140).</a:t>
            </a:r>
            <a:endParaRPr dirty="0">
              <a:solidFill>
                <a:srgbClr val="434343"/>
              </a:solidFill>
              <a:latin typeface="Playfair Display"/>
              <a:ea typeface="Playfair Display"/>
              <a:cs typeface="Playfair Display"/>
              <a:sym typeface="Playfair Display"/>
            </a:endParaRPr>
          </a:p>
        </p:txBody>
      </p:sp>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5" name="Google Shape;95;p19"/>
          <p:cNvSpPr txBox="1">
            <a:spLocks noGrp="1"/>
          </p:cNvSpPr>
          <p:nvPr>
            <p:ph type="title"/>
          </p:nvPr>
        </p:nvSpPr>
        <p:spPr>
          <a:xfrm>
            <a:off x="311700" y="391350"/>
            <a:ext cx="8520600" cy="626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Literary Elements</a:t>
            </a:r>
            <a:endParaRPr/>
          </a:p>
        </p:txBody>
      </p:sp>
      <p:sp>
        <p:nvSpPr>
          <p:cNvPr id="96" name="Google Shape;96;p19"/>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lnSpc>
                <a:spcPct val="100000"/>
              </a:lnSpc>
              <a:spcBef>
                <a:spcPts val="0"/>
              </a:spcBef>
              <a:spcAft>
                <a:spcPts val="0"/>
              </a:spcAft>
              <a:buNone/>
            </a:pPr>
            <a:r>
              <a:rPr lang="en" sz="2000" b="1">
                <a:solidFill>
                  <a:srgbClr val="000000"/>
                </a:solidFill>
                <a:latin typeface="Playfair Display"/>
                <a:ea typeface="Playfair Display"/>
                <a:cs typeface="Playfair Display"/>
                <a:sym typeface="Playfair Display"/>
              </a:rPr>
              <a:t>FIG 6:E</a:t>
            </a:r>
            <a:r>
              <a:rPr lang="en" b="1">
                <a:solidFill>
                  <a:srgbClr val="000000"/>
                </a:solidFill>
                <a:latin typeface="Playfair Display"/>
                <a:ea typeface="Playfair Display"/>
                <a:cs typeface="Playfair Display"/>
                <a:sym typeface="Playfair Display"/>
              </a:rPr>
              <a:t>  </a:t>
            </a:r>
            <a:r>
              <a:rPr lang="en">
                <a:solidFill>
                  <a:srgbClr val="000000"/>
                </a:solidFill>
                <a:latin typeface="Playfair Display"/>
                <a:ea typeface="Playfair Display"/>
                <a:cs typeface="Playfair Display"/>
                <a:sym typeface="Playfair Display"/>
              </a:rPr>
              <a:t>Identify and explain the function of a poetic/literary element in a text</a:t>
            </a:r>
            <a:endParaRPr>
              <a:solidFill>
                <a:srgbClr val="000000"/>
              </a:solidFill>
              <a:latin typeface="Playfair Display"/>
              <a:ea typeface="Playfair Display"/>
              <a:cs typeface="Playfair Display"/>
              <a:sym typeface="Playfair Display"/>
            </a:endParaRPr>
          </a:p>
          <a:p>
            <a:pPr marL="0" lvl="0" indent="0" algn="l" rtl="0">
              <a:lnSpc>
                <a:spcPct val="100000"/>
              </a:lnSpc>
              <a:spcBef>
                <a:spcPts val="0"/>
              </a:spcBef>
              <a:spcAft>
                <a:spcPts val="0"/>
              </a:spcAft>
              <a:buNone/>
            </a:pPr>
            <a:endParaRPr>
              <a:solidFill>
                <a:srgbClr val="000000"/>
              </a:solidFill>
              <a:latin typeface="Playfair Display"/>
              <a:ea typeface="Playfair Display"/>
              <a:cs typeface="Playfair Display"/>
              <a:sym typeface="Playfair Display"/>
            </a:endParaRPr>
          </a:p>
          <a:p>
            <a:pPr marL="0" lvl="0" indent="0" algn="l" rtl="0">
              <a:lnSpc>
                <a:spcPct val="100000"/>
              </a:lnSpc>
              <a:spcBef>
                <a:spcPts val="0"/>
              </a:spcBef>
              <a:spcAft>
                <a:spcPts val="0"/>
              </a:spcAft>
              <a:buNone/>
            </a:pPr>
            <a:r>
              <a:rPr lang="en">
                <a:solidFill>
                  <a:srgbClr val="000000"/>
                </a:solidFill>
                <a:latin typeface="Playfair Display"/>
                <a:ea typeface="Playfair Display"/>
                <a:cs typeface="Playfair Display"/>
                <a:sym typeface="Playfair Display"/>
              </a:rPr>
              <a:t>How does Doerr’s use of syntax connect to the meaning of the following paragraph?</a:t>
            </a:r>
            <a:endParaRPr>
              <a:solidFill>
                <a:srgbClr val="000000"/>
              </a:solidFill>
              <a:latin typeface="Playfair Display"/>
              <a:ea typeface="Playfair Display"/>
              <a:cs typeface="Playfair Display"/>
              <a:sym typeface="Playfair Display"/>
            </a:endParaRPr>
          </a:p>
          <a:p>
            <a:pPr marL="0" lvl="0" indent="0" algn="l" rtl="0">
              <a:spcBef>
                <a:spcPts val="0"/>
              </a:spcBef>
              <a:spcAft>
                <a:spcPts val="0"/>
              </a:spcAft>
              <a:buNone/>
            </a:pPr>
            <a:endParaRPr/>
          </a:p>
          <a:p>
            <a:pPr marL="0" lvl="0" indent="0" algn="l" rtl="0">
              <a:spcBef>
                <a:spcPts val="1600"/>
              </a:spcBef>
              <a:spcAft>
                <a:spcPts val="1600"/>
              </a:spcAft>
              <a:buNone/>
            </a:pPr>
            <a:r>
              <a:rPr lang="en" sz="2400">
                <a:latin typeface="Playfair Display"/>
                <a:ea typeface="Playfair Display"/>
                <a:cs typeface="Playfair Display"/>
                <a:sym typeface="Playfair Display"/>
              </a:rPr>
              <a:t>“Roll call. Breakfast. Phrenology, rifle training, drills. Black-haired Ernst leaves the school five days after he is chosen as the weakest in Bastian’s exercise. Two others leave the following week. Sixty becomes fifty-seven” (183). </a:t>
            </a:r>
            <a:endParaRPr sz="2400">
              <a:latin typeface="Playfair Display"/>
              <a:ea typeface="Playfair Display"/>
              <a:cs typeface="Playfair Display"/>
              <a:sym typeface="Playfair Display"/>
            </a:endParaRPr>
          </a:p>
        </p:txBody>
      </p:sp>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1" name="Google Shape;101;p20"/>
          <p:cNvSpPr txBox="1">
            <a:spLocks noGrp="1"/>
          </p:cNvSpPr>
          <p:nvPr>
            <p:ph type="title"/>
          </p:nvPr>
        </p:nvSpPr>
        <p:spPr>
          <a:xfrm>
            <a:off x="311700" y="391350"/>
            <a:ext cx="8520600" cy="626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Literary Elements	</a:t>
            </a:r>
            <a:endParaRPr/>
          </a:p>
        </p:txBody>
      </p:sp>
      <p:sp>
        <p:nvSpPr>
          <p:cNvPr id="102" name="Google Shape;102;p20"/>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lnSpc>
                <a:spcPct val="100000"/>
              </a:lnSpc>
              <a:spcBef>
                <a:spcPts val="0"/>
              </a:spcBef>
              <a:spcAft>
                <a:spcPts val="0"/>
              </a:spcAft>
              <a:buNone/>
            </a:pPr>
            <a:r>
              <a:rPr lang="en" sz="2000" b="1">
                <a:solidFill>
                  <a:srgbClr val="000000"/>
                </a:solidFill>
                <a:latin typeface="Playfair Display"/>
                <a:ea typeface="Playfair Display"/>
                <a:cs typeface="Playfair Display"/>
                <a:sym typeface="Playfair Display"/>
              </a:rPr>
              <a:t>FIG 6:E</a:t>
            </a:r>
            <a:r>
              <a:rPr lang="en" b="1">
                <a:solidFill>
                  <a:srgbClr val="000000"/>
                </a:solidFill>
                <a:latin typeface="Playfair Display"/>
                <a:ea typeface="Playfair Display"/>
                <a:cs typeface="Playfair Display"/>
                <a:sym typeface="Playfair Display"/>
              </a:rPr>
              <a:t>  </a:t>
            </a:r>
            <a:r>
              <a:rPr lang="en">
                <a:solidFill>
                  <a:srgbClr val="000000"/>
                </a:solidFill>
                <a:latin typeface="Playfair Display"/>
                <a:ea typeface="Playfair Display"/>
                <a:cs typeface="Playfair Display"/>
                <a:sym typeface="Playfair Display"/>
              </a:rPr>
              <a:t>Identify and explain the function of a poetic/literary element in a text</a:t>
            </a:r>
            <a:endParaRPr>
              <a:solidFill>
                <a:srgbClr val="000000"/>
              </a:solidFill>
              <a:latin typeface="Playfair Display"/>
              <a:ea typeface="Playfair Display"/>
              <a:cs typeface="Playfair Display"/>
              <a:sym typeface="Playfair Display"/>
            </a:endParaRPr>
          </a:p>
          <a:p>
            <a:pPr marL="0" lvl="0" indent="0" algn="l" rtl="0">
              <a:lnSpc>
                <a:spcPct val="100000"/>
              </a:lnSpc>
              <a:spcBef>
                <a:spcPts val="0"/>
              </a:spcBef>
              <a:spcAft>
                <a:spcPts val="0"/>
              </a:spcAft>
              <a:buNone/>
            </a:pPr>
            <a:endParaRPr>
              <a:solidFill>
                <a:srgbClr val="000000"/>
              </a:solidFill>
              <a:latin typeface="Playfair Display"/>
              <a:ea typeface="Playfair Display"/>
              <a:cs typeface="Playfair Display"/>
              <a:sym typeface="Playfair Display"/>
            </a:endParaRPr>
          </a:p>
          <a:p>
            <a:pPr marL="0" lvl="0" indent="0" algn="l" rtl="0">
              <a:lnSpc>
                <a:spcPct val="100000"/>
              </a:lnSpc>
              <a:spcBef>
                <a:spcPts val="0"/>
              </a:spcBef>
              <a:spcAft>
                <a:spcPts val="0"/>
              </a:spcAft>
              <a:buNone/>
            </a:pPr>
            <a:r>
              <a:rPr lang="en">
                <a:solidFill>
                  <a:srgbClr val="000000"/>
                </a:solidFill>
                <a:latin typeface="Playfair Display"/>
                <a:ea typeface="Playfair Display"/>
                <a:cs typeface="Playfair Display"/>
                <a:sym typeface="Playfair Display"/>
              </a:rPr>
              <a:t>Analyze the effect of Doerr’s diction and syntax in the following paragraph.</a:t>
            </a:r>
            <a:endParaRPr>
              <a:solidFill>
                <a:srgbClr val="000000"/>
              </a:solidFill>
              <a:latin typeface="Playfair Display"/>
              <a:ea typeface="Playfair Display"/>
              <a:cs typeface="Playfair Display"/>
              <a:sym typeface="Playfair Display"/>
            </a:endParaRPr>
          </a:p>
          <a:p>
            <a:pPr marL="0" lvl="0" indent="457200" algn="l" rtl="0">
              <a:spcBef>
                <a:spcPts val="0"/>
              </a:spcBef>
              <a:spcAft>
                <a:spcPts val="0"/>
              </a:spcAft>
              <a:buNone/>
            </a:pPr>
            <a:endParaRPr sz="1200">
              <a:solidFill>
                <a:srgbClr val="000000"/>
              </a:solidFill>
              <a:latin typeface="Times New Roman"/>
              <a:ea typeface="Times New Roman"/>
              <a:cs typeface="Times New Roman"/>
              <a:sym typeface="Times New Roman"/>
            </a:endParaRPr>
          </a:p>
          <a:p>
            <a:pPr marL="0" lvl="0" indent="0" algn="l" rtl="0">
              <a:spcBef>
                <a:spcPts val="0"/>
              </a:spcBef>
              <a:spcAft>
                <a:spcPts val="0"/>
              </a:spcAft>
              <a:buNone/>
            </a:pPr>
            <a:endParaRPr sz="1200">
              <a:solidFill>
                <a:srgbClr val="000000"/>
              </a:solidFill>
              <a:latin typeface="Times New Roman"/>
              <a:ea typeface="Times New Roman"/>
              <a:cs typeface="Times New Roman"/>
              <a:sym typeface="Times New Roman"/>
            </a:endParaRPr>
          </a:p>
          <a:p>
            <a:pPr marL="0" lvl="0" indent="457200" algn="l" rtl="0">
              <a:spcBef>
                <a:spcPts val="0"/>
              </a:spcBef>
              <a:spcAft>
                <a:spcPts val="0"/>
              </a:spcAft>
              <a:buNone/>
            </a:pPr>
            <a:r>
              <a:rPr lang="en" sz="2000">
                <a:solidFill>
                  <a:srgbClr val="000000"/>
                </a:solidFill>
                <a:latin typeface="Times New Roman"/>
                <a:ea typeface="Times New Roman"/>
                <a:cs typeface="Times New Roman"/>
                <a:sym typeface="Times New Roman"/>
              </a:rPr>
              <a:t>“Everything becomes soaked in a hideous and wondrous slowness. Rodel rears back and strikes. This time he catches Frederick on the jaw. Werner forces his mind to keep sending up images of home: the laundry; Frau Elena’s overworked pink fingers; dogs in the alleys; steam blowing from the stacks--every part of him wants to scream: is this not wrong?</a:t>
            </a:r>
            <a:endParaRPr sz="2000">
              <a:solidFill>
                <a:srgbClr val="000000"/>
              </a:solidFill>
              <a:latin typeface="Times New Roman"/>
              <a:ea typeface="Times New Roman"/>
              <a:cs typeface="Times New Roman"/>
              <a:sym typeface="Times New Roman"/>
            </a:endParaRPr>
          </a:p>
          <a:p>
            <a:pPr marL="0" lvl="0" indent="0" algn="l" rtl="0">
              <a:spcBef>
                <a:spcPts val="0"/>
              </a:spcBef>
              <a:spcAft>
                <a:spcPts val="0"/>
              </a:spcAft>
              <a:buNone/>
            </a:pPr>
            <a:r>
              <a:rPr lang="en" sz="2000">
                <a:solidFill>
                  <a:srgbClr val="000000"/>
                </a:solidFill>
                <a:latin typeface="Times New Roman"/>
                <a:ea typeface="Times New Roman"/>
                <a:cs typeface="Times New Roman"/>
                <a:sym typeface="Times New Roman"/>
              </a:rPr>
              <a:t>	But here it is right” (194).</a:t>
            </a:r>
            <a:endParaRPr sz="2000">
              <a:solidFill>
                <a:srgbClr val="000000"/>
              </a:solidFill>
              <a:latin typeface="Times New Roman"/>
              <a:ea typeface="Times New Roman"/>
              <a:cs typeface="Times New Roman"/>
              <a:sym typeface="Times New Roman"/>
            </a:endParaRPr>
          </a:p>
          <a:p>
            <a:pPr marL="0" lvl="0" indent="0" algn="l" rtl="0">
              <a:spcBef>
                <a:spcPts val="0"/>
              </a:spcBef>
              <a:spcAft>
                <a:spcPts val="0"/>
              </a:spcAft>
              <a:buNone/>
            </a:pPr>
            <a:endParaRPr sz="1200">
              <a:solidFill>
                <a:srgbClr val="000000"/>
              </a:solidFill>
              <a:latin typeface="Times New Roman"/>
              <a:ea typeface="Times New Roman"/>
              <a:cs typeface="Times New Roman"/>
              <a:sym typeface="Times New Roman"/>
            </a:endParaRPr>
          </a:p>
          <a:p>
            <a:pPr marL="0" lvl="0" indent="0" algn="l" rtl="0">
              <a:spcBef>
                <a:spcPts val="0"/>
              </a:spcBef>
              <a:spcAft>
                <a:spcPts val="1600"/>
              </a:spcAft>
              <a:buNone/>
            </a:pPr>
            <a:endParaRPr/>
          </a:p>
        </p:txBody>
      </p:sp>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sp>
        <p:nvSpPr>
          <p:cNvPr id="107" name="Google Shape;107;p21"/>
          <p:cNvSpPr txBox="1">
            <a:spLocks noGrp="1"/>
          </p:cNvSpPr>
          <p:nvPr>
            <p:ph type="title"/>
          </p:nvPr>
        </p:nvSpPr>
        <p:spPr>
          <a:xfrm>
            <a:off x="311700" y="391350"/>
            <a:ext cx="8520600" cy="626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Characterization</a:t>
            </a:r>
            <a:endParaRPr/>
          </a:p>
        </p:txBody>
      </p:sp>
      <p:sp>
        <p:nvSpPr>
          <p:cNvPr id="108" name="Google Shape;108;p21"/>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2500">
                <a:solidFill>
                  <a:srgbClr val="000000"/>
                </a:solidFill>
                <a:latin typeface="Playfair Display"/>
                <a:ea typeface="Playfair Display"/>
                <a:cs typeface="Playfair Display"/>
                <a:sym typeface="Playfair Display"/>
              </a:rPr>
              <a:t>Skill: CHR 1.D: Describe how textual details reveal nuances and complexities in characters’ relationships with one another.  </a:t>
            </a:r>
            <a:endParaRPr sz="2500">
              <a:solidFill>
                <a:srgbClr val="000000"/>
              </a:solidFill>
              <a:latin typeface="Playfair Display"/>
              <a:ea typeface="Playfair Display"/>
              <a:cs typeface="Playfair Display"/>
              <a:sym typeface="Playfair Display"/>
            </a:endParaRPr>
          </a:p>
          <a:p>
            <a:pPr marL="0" lvl="0" indent="0" algn="l" rtl="0">
              <a:spcBef>
                <a:spcPts val="1600"/>
              </a:spcBef>
              <a:spcAft>
                <a:spcPts val="1600"/>
              </a:spcAft>
              <a:buNone/>
            </a:pPr>
            <a:r>
              <a:rPr lang="en" sz="2500">
                <a:solidFill>
                  <a:srgbClr val="000000"/>
                </a:solidFill>
                <a:latin typeface="Playfair Display"/>
                <a:ea typeface="Playfair Display"/>
                <a:cs typeface="Playfair Display"/>
                <a:sym typeface="Playfair Display"/>
              </a:rPr>
              <a:t>Read the paragraph about J</a:t>
            </a:r>
            <a:r>
              <a:rPr lang="en" sz="2300">
                <a:solidFill>
                  <a:srgbClr val="000000"/>
                </a:solidFill>
                <a:latin typeface="Playfair Display"/>
                <a:ea typeface="Playfair Display"/>
                <a:cs typeface="Playfair Display"/>
                <a:sym typeface="Playfair Display"/>
              </a:rPr>
              <a:t>utta on page 263, 3rd-4th paragraph. How are Werner’s feelings about Jutta complex?  </a:t>
            </a:r>
            <a:endParaRPr sz="2900">
              <a:solidFill>
                <a:srgbClr val="000000"/>
              </a:solidFill>
              <a:latin typeface="Playfair Display"/>
              <a:ea typeface="Playfair Display"/>
              <a:cs typeface="Playfair Display"/>
              <a:sym typeface="Playfair Display"/>
            </a:endParaRPr>
          </a:p>
        </p:txBody>
      </p:sp>
    </p:spTree>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Coral">
  <a:themeElements>
    <a:clrScheme name="Coral">
      <a:dk1>
        <a:srgbClr val="F55E61"/>
      </a:dk1>
      <a:lt1>
        <a:srgbClr val="FFFFFF"/>
      </a:lt1>
      <a:dk2>
        <a:srgbClr val="5E696C"/>
      </a:dk2>
      <a:lt2>
        <a:srgbClr val="BFC7CA"/>
      </a:lt2>
      <a:accent1>
        <a:srgbClr val="1E2D31"/>
      </a:accent1>
      <a:accent2>
        <a:srgbClr val="273C42"/>
      </a:accent2>
      <a:accent3>
        <a:srgbClr val="83D061"/>
      </a:accent3>
      <a:accent4>
        <a:srgbClr val="F6CD4C"/>
      </a:accent4>
      <a:accent5>
        <a:srgbClr val="AF4345"/>
      </a:accent5>
      <a:accent6>
        <a:srgbClr val="F58F8F"/>
      </a:accent6>
      <a:hlink>
        <a:srgbClr val="AF4345"/>
      </a:hlink>
      <a:folHlink>
        <a:srgbClr val="AF434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1819</Words>
  <Application>Microsoft Macintosh PowerPoint</Application>
  <PresentationFormat>On-screen Show (16:9)</PresentationFormat>
  <Paragraphs>59</Paragraphs>
  <Slides>13</Slides>
  <Notes>13</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Coral</vt:lpstr>
      <vt:lpstr>All the Light Warm-ups</vt:lpstr>
      <vt:lpstr>Characterization</vt:lpstr>
      <vt:lpstr>Setting </vt:lpstr>
      <vt:lpstr>LAS paragraph</vt:lpstr>
      <vt:lpstr>CC&amp;E</vt:lpstr>
      <vt:lpstr>Literary Elements</vt:lpstr>
      <vt:lpstr>Literary Elements</vt:lpstr>
      <vt:lpstr>Literary Elements </vt:lpstr>
      <vt:lpstr>Characterization</vt:lpstr>
      <vt:lpstr>Prove It: (in your notebooks)</vt:lpstr>
      <vt:lpstr>Setting </vt:lpstr>
      <vt:lpstr>Structure and Narration</vt:lpstr>
      <vt:lpstr>Doerr’s Answer: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All the Light Warm-ups</dc:title>
  <cp:lastModifiedBy>Sandra Effinger</cp:lastModifiedBy>
  <cp:revision>2</cp:revision>
  <dcterms:modified xsi:type="dcterms:W3CDTF">2022-03-02T05:27:06Z</dcterms:modified>
</cp:coreProperties>
</file>